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s/slide5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4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2" r:id="rId1"/>
  </p:sldMasterIdLst>
  <p:notesMasterIdLst>
    <p:notesMasterId r:id="rId57"/>
  </p:notesMasterIdLst>
  <p:sldIdLst>
    <p:sldId id="435" r:id="rId2"/>
    <p:sldId id="436" r:id="rId3"/>
    <p:sldId id="256" r:id="rId4"/>
    <p:sldId id="427" r:id="rId5"/>
    <p:sldId id="370" r:id="rId6"/>
    <p:sldId id="376" r:id="rId7"/>
    <p:sldId id="401" r:id="rId8"/>
    <p:sldId id="423" r:id="rId9"/>
    <p:sldId id="410" r:id="rId10"/>
    <p:sldId id="411" r:id="rId11"/>
    <p:sldId id="412" r:id="rId12"/>
    <p:sldId id="422" r:id="rId13"/>
    <p:sldId id="413" r:id="rId14"/>
    <p:sldId id="414" r:id="rId15"/>
    <p:sldId id="415" r:id="rId16"/>
    <p:sldId id="417" r:id="rId17"/>
    <p:sldId id="418" r:id="rId18"/>
    <p:sldId id="419" r:id="rId19"/>
    <p:sldId id="420" r:id="rId20"/>
    <p:sldId id="421" r:id="rId21"/>
    <p:sldId id="433" r:id="rId22"/>
    <p:sldId id="434" r:id="rId23"/>
    <p:sldId id="429" r:id="rId24"/>
    <p:sldId id="430" r:id="rId25"/>
    <p:sldId id="431" r:id="rId26"/>
    <p:sldId id="432" r:id="rId27"/>
    <p:sldId id="374" r:id="rId28"/>
    <p:sldId id="428" r:id="rId29"/>
    <p:sldId id="377" r:id="rId30"/>
    <p:sldId id="383" r:id="rId31"/>
    <p:sldId id="384" r:id="rId32"/>
    <p:sldId id="385" r:id="rId33"/>
    <p:sldId id="386" r:id="rId34"/>
    <p:sldId id="387" r:id="rId35"/>
    <p:sldId id="388" r:id="rId36"/>
    <p:sldId id="391" r:id="rId37"/>
    <p:sldId id="392" r:id="rId38"/>
    <p:sldId id="393" r:id="rId39"/>
    <p:sldId id="394" r:id="rId40"/>
    <p:sldId id="395" r:id="rId41"/>
    <p:sldId id="396" r:id="rId42"/>
    <p:sldId id="397" r:id="rId43"/>
    <p:sldId id="399" r:id="rId44"/>
    <p:sldId id="398" r:id="rId45"/>
    <p:sldId id="400" r:id="rId46"/>
    <p:sldId id="424" r:id="rId47"/>
    <p:sldId id="425" r:id="rId48"/>
    <p:sldId id="426" r:id="rId49"/>
    <p:sldId id="404" r:id="rId50"/>
    <p:sldId id="405" r:id="rId51"/>
    <p:sldId id="406" r:id="rId52"/>
    <p:sldId id="407" r:id="rId53"/>
    <p:sldId id="408" r:id="rId54"/>
    <p:sldId id="409" r:id="rId55"/>
    <p:sldId id="367" r:id="rId5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9FF"/>
    <a:srgbClr val="4DA555"/>
    <a:srgbClr val="007A00"/>
    <a:srgbClr val="009900"/>
    <a:srgbClr val="292929"/>
    <a:srgbClr val="454545"/>
    <a:srgbClr val="5A5A5A"/>
    <a:srgbClr val="FF0066"/>
    <a:srgbClr val="00FF99"/>
    <a:srgbClr val="33CC33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9666" autoAdjust="0"/>
    <p:restoredTop sz="99188" autoAdjust="0"/>
  </p:normalViewPr>
  <p:slideViewPr>
    <p:cSldViewPr snapToGrid="0">
      <p:cViewPr>
        <p:scale>
          <a:sx n="100" d="100"/>
          <a:sy n="100" d="100"/>
        </p:scale>
        <p:origin x="-1296" y="-40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3CEB7E-E530-4BDB-8644-498BF0E4F5D6}" type="datetimeFigureOut">
              <a:rPr lang="en-US" smtClean="0"/>
              <a:pPr/>
              <a:t>12/14/2024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B5DC63-A5BD-41F4-9175-D176B4FBA9D5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1E57E5-597A-4B53-9375-DF588D3B83D4}" type="datetimeFigureOut">
              <a:rPr lang="en-US" smtClean="0"/>
              <a:pPr/>
              <a:t>12/14/2024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0A87B-FD03-4FB1-9FFF-80618E626B8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med" advClick="0" advTm="8000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1E57E5-597A-4B53-9375-DF588D3B83D4}" type="datetimeFigureOut">
              <a:rPr lang="en-US" smtClean="0"/>
              <a:pPr/>
              <a:t>12/14/2024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0A87B-FD03-4FB1-9FFF-80618E626B8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med" advClick="0" advTm="8000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1E57E5-597A-4B53-9375-DF588D3B83D4}" type="datetimeFigureOut">
              <a:rPr lang="en-US" smtClean="0"/>
              <a:pPr/>
              <a:t>12/14/2024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0A87B-FD03-4FB1-9FFF-80618E626B8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med" advClick="0" advTm="8000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1E57E5-597A-4B53-9375-DF588D3B83D4}" type="datetimeFigureOut">
              <a:rPr lang="en-US" smtClean="0"/>
              <a:pPr/>
              <a:t>12/14/2024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0A87B-FD03-4FB1-9FFF-80618E626B8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med" advClick="0" advTm="8000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1E57E5-597A-4B53-9375-DF588D3B83D4}" type="datetimeFigureOut">
              <a:rPr lang="en-US" smtClean="0"/>
              <a:pPr/>
              <a:t>12/14/2024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0A87B-FD03-4FB1-9FFF-80618E626B8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med" advClick="0" advTm="8000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1E57E5-597A-4B53-9375-DF588D3B83D4}" type="datetimeFigureOut">
              <a:rPr lang="en-US" smtClean="0"/>
              <a:pPr/>
              <a:t>12/14/2024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0A87B-FD03-4FB1-9FFF-80618E626B8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med" advClick="0" advTm="8000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1E57E5-597A-4B53-9375-DF588D3B83D4}" type="datetimeFigureOut">
              <a:rPr lang="en-US" smtClean="0"/>
              <a:pPr/>
              <a:t>12/14/2024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0A87B-FD03-4FB1-9FFF-80618E626B8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med" advClick="0" advTm="8000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1E57E5-597A-4B53-9375-DF588D3B83D4}" type="datetimeFigureOut">
              <a:rPr lang="en-US" smtClean="0"/>
              <a:pPr/>
              <a:t>12/14/2024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0A87B-FD03-4FB1-9FFF-80618E626B8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med" advClick="0" advTm="8000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1E57E5-597A-4B53-9375-DF588D3B83D4}" type="datetimeFigureOut">
              <a:rPr lang="en-US" smtClean="0"/>
              <a:pPr/>
              <a:t>12/14/2024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0A87B-FD03-4FB1-9FFF-80618E626B8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med" advClick="0" advTm="8000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1E57E5-597A-4B53-9375-DF588D3B83D4}" type="datetimeFigureOut">
              <a:rPr lang="en-US" smtClean="0"/>
              <a:pPr/>
              <a:t>12/14/2024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0A87B-FD03-4FB1-9FFF-80618E626B8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med" advClick="0" advTm="8000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1E57E5-597A-4B53-9375-DF588D3B83D4}" type="datetimeFigureOut">
              <a:rPr lang="en-US" smtClean="0"/>
              <a:pPr/>
              <a:t>12/14/2024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0A87B-FD03-4FB1-9FFF-80618E626B8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med" advClick="0" advTm="8000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1E57E5-597A-4B53-9375-DF588D3B83D4}" type="datetimeFigureOut">
              <a:rPr lang="en-US" smtClean="0"/>
              <a:pPr/>
              <a:t>12/14/2024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F0A87B-FD03-4FB1-9FFF-80618E626B8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transition spd="med" advClick="0" advTm="8000">
    <p:fade/>
  </p:transition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WhatsApp Image 2024-12-14 at 5.15.19 AM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9035" y="0"/>
            <a:ext cx="5788404" cy="6858000"/>
          </a:xfrm>
          <a:prstGeom prst="rect">
            <a:avLst/>
          </a:prstGeom>
        </p:spPr>
      </p:pic>
    </p:spTree>
  </p:cSld>
  <p:clrMapOvr>
    <a:masterClrMapping/>
  </p:clrMapOvr>
  <p:transition spd="med" advClick="0" advTm="8000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42783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rapezoid 3"/>
          <p:cNvSpPr/>
          <p:nvPr/>
        </p:nvSpPr>
        <p:spPr>
          <a:xfrm flipV="1">
            <a:off x="-1166070" y="-3"/>
            <a:ext cx="8328870" cy="922869"/>
          </a:xfrm>
          <a:prstGeom prst="trapezoid">
            <a:avLst/>
          </a:prstGeom>
          <a:solidFill>
            <a:srgbClr val="007A00"/>
          </a:solidFill>
          <a:ln>
            <a:noFill/>
          </a:ln>
          <a:effectLst>
            <a:outerShdw blurRad="50800" dist="38100" dir="2700000" algn="tl" rotWithShape="0">
              <a:srgbClr val="4DA555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-239166" y="186267"/>
            <a:ext cx="68770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blipFill>
                  <a:blip r:embed="rId2"/>
                  <a:tile tx="0" ty="0" sx="100000" sy="100000" flip="none" algn="tl"/>
                </a:blipFill>
                <a:latin typeface="Lato Black" pitchFamily="34" charset="0"/>
              </a:rPr>
              <a:t>CBSE  NATIONAL  TOURNAMENT</a:t>
            </a:r>
          </a:p>
        </p:txBody>
      </p:sp>
      <p:cxnSp>
        <p:nvCxnSpPr>
          <p:cNvPr id="7" name="Straight Connector 6"/>
          <p:cNvCxnSpPr/>
          <p:nvPr/>
        </p:nvCxnSpPr>
        <p:spPr>
          <a:xfrm rot="10800000">
            <a:off x="-575198" y="1008114"/>
            <a:ext cx="2281809" cy="1588"/>
          </a:xfrm>
          <a:prstGeom prst="line">
            <a:avLst/>
          </a:prstGeom>
          <a:ln w="76200">
            <a:solidFill>
              <a:srgbClr val="007A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157059441"/>
              </p:ext>
            </p:extLst>
          </p:nvPr>
        </p:nvGraphicFramePr>
        <p:xfrm>
          <a:off x="505327" y="1347538"/>
          <a:ext cx="11309683" cy="506369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96213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1139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51915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371699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474383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  NAME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rgbClr val="29292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CLASS</a:t>
                      </a:r>
                      <a:endParaRPr lang="en-US" sz="2400" dirty="0"/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rgbClr val="29292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    SPORT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rgbClr val="29292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ACHIEVMENT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rgbClr val="29292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719653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ADARSH GUPTA</a:t>
                      </a:r>
                      <a:r>
                        <a:rPr lang="en-US" sz="2400" b="1" baseline="0" dirty="0">
                          <a:solidFill>
                            <a:schemeClr val="bg1"/>
                          </a:solidFill>
                        </a:rPr>
                        <a:t> 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9D</a:t>
                      </a:r>
                      <a:endParaRPr lang="en-US" sz="2400" dirty="0"/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ROPE SKIPPING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PARTICIPATION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53890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ARYAN VERMA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9D</a:t>
                      </a:r>
                      <a:endParaRPr lang="en-US" sz="2400" b="1" dirty="0"/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ROPE SKIPPING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PARTICIPATION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720625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VICTOR</a:t>
                      </a:r>
                      <a:r>
                        <a:rPr lang="en-US" sz="2400" b="1" baseline="0" dirty="0">
                          <a:solidFill>
                            <a:schemeClr val="bg1"/>
                          </a:solidFill>
                        </a:rPr>
                        <a:t> KUMAR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10</a:t>
                      </a:r>
                      <a:r>
                        <a:rPr lang="en-US" sz="2400" b="1" baseline="30000" dirty="0">
                          <a:solidFill>
                            <a:schemeClr val="bg1"/>
                          </a:solidFill>
                        </a:rPr>
                        <a:t>th</a:t>
                      </a:r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 </a:t>
                      </a:r>
                      <a:endParaRPr lang="en-US" sz="2400" b="1" dirty="0"/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ROPE SKIPPING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PARTICIPATION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720625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VARNIKA SHARMA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5B</a:t>
                      </a:r>
                      <a:endParaRPr lang="en-US" sz="2400" b="1" dirty="0"/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GYMNASTIC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PARTICIPATION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720625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PRIYANSHU</a:t>
                      </a:r>
                      <a:r>
                        <a:rPr lang="en-US" sz="2400" b="1" baseline="0" dirty="0">
                          <a:solidFill>
                            <a:schemeClr val="bg1"/>
                          </a:solidFill>
                        </a:rPr>
                        <a:t> SAHU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9E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ROPE SKIPPING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PARTICIPATION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853890">
                <a:tc>
                  <a:txBody>
                    <a:bodyPr/>
                    <a:lstStyle/>
                    <a:p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endParaRPr lang="en-US" sz="2400" b="1" dirty="0"/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sp>
        <p:nvSpPr>
          <p:cNvPr id="10" name="Isosceles Triangle 9">
            <a:extLst>
              <a:ext uri="{FF2B5EF4-FFF2-40B4-BE49-F238E27FC236}">
                <a16:creationId xmlns:a16="http://schemas.microsoft.com/office/drawing/2014/main" xmlns="" id="{6133358A-A446-FA31-6F3C-7AED45A3E5AC}"/>
              </a:ext>
            </a:extLst>
          </p:cNvPr>
          <p:cNvSpPr/>
          <p:nvPr/>
        </p:nvSpPr>
        <p:spPr>
          <a:xfrm rot="11730591">
            <a:off x="10169630" y="6680202"/>
            <a:ext cx="673100" cy="279400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Hexagon 11">
            <a:extLst>
              <a:ext uri="{FF2B5EF4-FFF2-40B4-BE49-F238E27FC236}">
                <a16:creationId xmlns:a16="http://schemas.microsoft.com/office/drawing/2014/main" xmlns="" id="{F81F23E0-9499-FCE2-3645-8A6934FAF5BE}"/>
              </a:ext>
            </a:extLst>
          </p:cNvPr>
          <p:cNvSpPr/>
          <p:nvPr/>
        </p:nvSpPr>
        <p:spPr>
          <a:xfrm rot="850467">
            <a:off x="5991689" y="6572250"/>
            <a:ext cx="648560" cy="5715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Hexagon 13">
            <a:extLst>
              <a:ext uri="{FF2B5EF4-FFF2-40B4-BE49-F238E27FC236}">
                <a16:creationId xmlns:a16="http://schemas.microsoft.com/office/drawing/2014/main" xmlns="" id="{06616E07-90F9-F5DF-83D8-A55A608BE213}"/>
              </a:ext>
            </a:extLst>
          </p:cNvPr>
          <p:cNvSpPr/>
          <p:nvPr/>
        </p:nvSpPr>
        <p:spPr>
          <a:xfrm rot="20531336">
            <a:off x="11463217" y="1867354"/>
            <a:ext cx="419100" cy="3556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xmlns="" id="{C6EDE5E9-48D2-CDDD-AD5C-30E7ED09B9AE}"/>
              </a:ext>
            </a:extLst>
          </p:cNvPr>
          <p:cNvSpPr/>
          <p:nvPr/>
        </p:nvSpPr>
        <p:spPr>
          <a:xfrm rot="13300991">
            <a:off x="2718452" y="6667181"/>
            <a:ext cx="542542" cy="279398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xmlns="" id="{826A75AB-9869-796B-1EC9-23A0E477D8A1}"/>
              </a:ext>
            </a:extLst>
          </p:cNvPr>
          <p:cNvSpPr/>
          <p:nvPr/>
        </p:nvSpPr>
        <p:spPr>
          <a:xfrm rot="13300991">
            <a:off x="-320023" y="4733606"/>
            <a:ext cx="542542" cy="279398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xmlns="" id="{7F42F408-F768-3FF7-5849-5484835F6A31}"/>
              </a:ext>
            </a:extLst>
          </p:cNvPr>
          <p:cNvSpPr/>
          <p:nvPr/>
        </p:nvSpPr>
        <p:spPr>
          <a:xfrm rot="850467">
            <a:off x="-351962" y="3135854"/>
            <a:ext cx="648560" cy="5715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Hexagon 21">
            <a:extLst>
              <a:ext uri="{FF2B5EF4-FFF2-40B4-BE49-F238E27FC236}">
                <a16:creationId xmlns:a16="http://schemas.microsoft.com/office/drawing/2014/main" xmlns="" id="{0E66B0D0-7EB1-4874-31A1-D233BA0C2FCA}"/>
              </a:ext>
            </a:extLst>
          </p:cNvPr>
          <p:cNvSpPr/>
          <p:nvPr/>
        </p:nvSpPr>
        <p:spPr>
          <a:xfrm rot="21169544">
            <a:off x="-340899" y="1702284"/>
            <a:ext cx="711200" cy="5715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xmlns="" id="{7B8EC5AB-B7A1-9DF4-A54A-5F935AE02BA4}"/>
              </a:ext>
            </a:extLst>
          </p:cNvPr>
          <p:cNvSpPr/>
          <p:nvPr/>
        </p:nvSpPr>
        <p:spPr>
          <a:xfrm rot="11730591">
            <a:off x="11826980" y="3565527"/>
            <a:ext cx="673100" cy="279400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spd="med" advClick="0" advTm="8000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42783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rapezoid 3"/>
          <p:cNvSpPr/>
          <p:nvPr/>
        </p:nvSpPr>
        <p:spPr>
          <a:xfrm flipV="1">
            <a:off x="-1166070" y="-3"/>
            <a:ext cx="8328870" cy="922869"/>
          </a:xfrm>
          <a:prstGeom prst="trapezoid">
            <a:avLst/>
          </a:prstGeom>
          <a:solidFill>
            <a:srgbClr val="007A00"/>
          </a:solidFill>
          <a:ln>
            <a:noFill/>
          </a:ln>
          <a:effectLst>
            <a:outerShdw blurRad="50800" dist="38100" dir="2700000" algn="tl" rotWithShape="0">
              <a:srgbClr val="4DA555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-239166" y="186267"/>
            <a:ext cx="68770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blipFill>
                  <a:blip r:embed="rId2"/>
                  <a:tile tx="0" ty="0" sx="100000" sy="100000" flip="none" algn="tl"/>
                </a:blipFill>
                <a:latin typeface="Lato Black" pitchFamily="34" charset="0"/>
              </a:rPr>
              <a:t>CBSE  FEZ-ZONAL  TOURNAMENT</a:t>
            </a:r>
          </a:p>
        </p:txBody>
      </p:sp>
      <p:cxnSp>
        <p:nvCxnSpPr>
          <p:cNvPr id="7" name="Straight Connector 6"/>
          <p:cNvCxnSpPr/>
          <p:nvPr/>
        </p:nvCxnSpPr>
        <p:spPr>
          <a:xfrm rot="10800000">
            <a:off x="-575198" y="1008114"/>
            <a:ext cx="2281809" cy="1588"/>
          </a:xfrm>
          <a:prstGeom prst="line">
            <a:avLst/>
          </a:prstGeom>
          <a:ln w="76200">
            <a:solidFill>
              <a:srgbClr val="007A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505327" y="1347538"/>
          <a:ext cx="11309683" cy="420980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96213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1139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51915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371699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474383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  NAME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rgbClr val="29292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CLASS</a:t>
                      </a:r>
                      <a:endParaRPr lang="en-US" sz="2400" dirty="0"/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rgbClr val="29292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    SPORT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rgbClr val="29292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ACHIEVMENT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rgbClr val="29292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719653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 MUSKAN</a:t>
                      </a:r>
                      <a:r>
                        <a:rPr lang="en-US" sz="2400" b="1" baseline="0" dirty="0">
                          <a:solidFill>
                            <a:schemeClr val="bg1"/>
                          </a:solidFill>
                        </a:rPr>
                        <a:t> CHAUHAN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9D</a:t>
                      </a:r>
                      <a:endParaRPr lang="en-US" sz="2400" dirty="0"/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BOXING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1</a:t>
                      </a:r>
                      <a:r>
                        <a:rPr lang="en-US" sz="2400" b="1" baseline="30000" dirty="0">
                          <a:solidFill>
                            <a:schemeClr val="bg1"/>
                          </a:solidFill>
                        </a:rPr>
                        <a:t>st</a:t>
                      </a:r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 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53890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SAHIL KUMAR BANDHE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10E</a:t>
                      </a:r>
                      <a:endParaRPr lang="en-US" sz="2400" b="1" dirty="0"/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BOXING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2</a:t>
                      </a:r>
                      <a:r>
                        <a:rPr lang="en-US" sz="2400" b="1" baseline="30000" dirty="0">
                          <a:solidFill>
                            <a:schemeClr val="bg1"/>
                          </a:solidFill>
                        </a:rPr>
                        <a:t>nd</a:t>
                      </a:r>
                      <a:r>
                        <a:rPr lang="en-US" sz="2400" b="1" baseline="0" dirty="0">
                          <a:solidFill>
                            <a:schemeClr val="bg1"/>
                          </a:solidFill>
                        </a:rPr>
                        <a:t> 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720625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SARVAGYA GUPTA</a:t>
                      </a:r>
                      <a:r>
                        <a:rPr lang="en-US" sz="2400" b="1" baseline="0" dirty="0">
                          <a:solidFill>
                            <a:schemeClr val="bg1"/>
                          </a:solidFill>
                        </a:rPr>
                        <a:t> 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11C</a:t>
                      </a:r>
                      <a:endParaRPr lang="en-US" sz="2400" b="1" dirty="0"/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BOXING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2</a:t>
                      </a:r>
                      <a:r>
                        <a:rPr lang="en-US" sz="2400" b="1" baseline="30000" dirty="0">
                          <a:solidFill>
                            <a:schemeClr val="bg1"/>
                          </a:solidFill>
                        </a:rPr>
                        <a:t>nd</a:t>
                      </a:r>
                      <a:r>
                        <a:rPr lang="en-US" sz="2400" b="1" baseline="0" dirty="0">
                          <a:solidFill>
                            <a:schemeClr val="bg1"/>
                          </a:solidFill>
                        </a:rPr>
                        <a:t> 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720625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MD. TETEKHAR AHMED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11B</a:t>
                      </a:r>
                      <a:endParaRPr lang="en-US" sz="2400" b="1" dirty="0"/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BOXING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PARTICIPATION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720625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HIRANYA SAHU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7E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JUDO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PARTICIPATION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10" name="Isosceles Triangle 9">
            <a:extLst>
              <a:ext uri="{FF2B5EF4-FFF2-40B4-BE49-F238E27FC236}">
                <a16:creationId xmlns:a16="http://schemas.microsoft.com/office/drawing/2014/main" xmlns="" id="{3A88F713-5BC2-9C78-73E1-FF9281CCA0CB}"/>
              </a:ext>
            </a:extLst>
          </p:cNvPr>
          <p:cNvSpPr/>
          <p:nvPr/>
        </p:nvSpPr>
        <p:spPr>
          <a:xfrm rot="11730591">
            <a:off x="10169630" y="6680202"/>
            <a:ext cx="673100" cy="279400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Hexagon 11">
            <a:extLst>
              <a:ext uri="{FF2B5EF4-FFF2-40B4-BE49-F238E27FC236}">
                <a16:creationId xmlns:a16="http://schemas.microsoft.com/office/drawing/2014/main" xmlns="" id="{169635DE-0EDA-62F3-5AC1-544B89751A82}"/>
              </a:ext>
            </a:extLst>
          </p:cNvPr>
          <p:cNvSpPr/>
          <p:nvPr/>
        </p:nvSpPr>
        <p:spPr>
          <a:xfrm rot="850467">
            <a:off x="5991689" y="6572250"/>
            <a:ext cx="648560" cy="5715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Hexagon 13">
            <a:extLst>
              <a:ext uri="{FF2B5EF4-FFF2-40B4-BE49-F238E27FC236}">
                <a16:creationId xmlns:a16="http://schemas.microsoft.com/office/drawing/2014/main" xmlns="" id="{32FEF1EE-EAB7-4CB9-5245-E7A6BE2D4BA6}"/>
              </a:ext>
            </a:extLst>
          </p:cNvPr>
          <p:cNvSpPr/>
          <p:nvPr/>
        </p:nvSpPr>
        <p:spPr>
          <a:xfrm rot="20531336">
            <a:off x="11463217" y="1867354"/>
            <a:ext cx="419100" cy="3556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xmlns="" id="{5DDD191F-FE22-C18A-E8EF-7C9A8EE9CC18}"/>
              </a:ext>
            </a:extLst>
          </p:cNvPr>
          <p:cNvSpPr/>
          <p:nvPr/>
        </p:nvSpPr>
        <p:spPr>
          <a:xfrm rot="13300991">
            <a:off x="2718452" y="6667181"/>
            <a:ext cx="542542" cy="279398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xmlns="" id="{09A1ADC1-716A-A0DE-E6BB-C0FF8518DB57}"/>
              </a:ext>
            </a:extLst>
          </p:cNvPr>
          <p:cNvSpPr/>
          <p:nvPr/>
        </p:nvSpPr>
        <p:spPr>
          <a:xfrm rot="13300991">
            <a:off x="-320023" y="4733606"/>
            <a:ext cx="542542" cy="279398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xmlns="" id="{DC8CF21C-E179-1464-051D-6E205CBC97D2}"/>
              </a:ext>
            </a:extLst>
          </p:cNvPr>
          <p:cNvSpPr/>
          <p:nvPr/>
        </p:nvSpPr>
        <p:spPr>
          <a:xfrm rot="850467">
            <a:off x="-351962" y="3135854"/>
            <a:ext cx="648560" cy="5715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Hexagon 21">
            <a:extLst>
              <a:ext uri="{FF2B5EF4-FFF2-40B4-BE49-F238E27FC236}">
                <a16:creationId xmlns:a16="http://schemas.microsoft.com/office/drawing/2014/main" xmlns="" id="{0C1E1EED-B9A7-05A7-DD27-848FC319E404}"/>
              </a:ext>
            </a:extLst>
          </p:cNvPr>
          <p:cNvSpPr/>
          <p:nvPr/>
        </p:nvSpPr>
        <p:spPr>
          <a:xfrm rot="21169544">
            <a:off x="-340899" y="1702284"/>
            <a:ext cx="711200" cy="5715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xmlns="" id="{A97A4780-8110-E919-221B-ABD03CF63C81}"/>
              </a:ext>
            </a:extLst>
          </p:cNvPr>
          <p:cNvSpPr/>
          <p:nvPr/>
        </p:nvSpPr>
        <p:spPr>
          <a:xfrm rot="11730591">
            <a:off x="11826980" y="3565527"/>
            <a:ext cx="673100" cy="279400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spd="med" advClick="0" advTm="8000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42783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rapezoid 3"/>
          <p:cNvSpPr/>
          <p:nvPr/>
        </p:nvSpPr>
        <p:spPr>
          <a:xfrm flipV="1">
            <a:off x="-1166070" y="-3"/>
            <a:ext cx="8328870" cy="922869"/>
          </a:xfrm>
          <a:prstGeom prst="trapezoid">
            <a:avLst/>
          </a:prstGeom>
          <a:solidFill>
            <a:srgbClr val="007A00"/>
          </a:solidFill>
          <a:ln>
            <a:noFill/>
          </a:ln>
          <a:effectLst>
            <a:outerShdw blurRad="50800" dist="38100" dir="2700000" algn="tl" rotWithShape="0">
              <a:srgbClr val="4DA555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-239166" y="186267"/>
            <a:ext cx="68770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blipFill>
                  <a:blip r:embed="rId2"/>
                  <a:tile tx="0" ty="0" sx="100000" sy="100000" flip="none" algn="tl"/>
                </a:blipFill>
                <a:latin typeface="Lato Black" pitchFamily="34" charset="0"/>
              </a:rPr>
              <a:t>CBSE  FEZ-ZONAL  TOURNAMENT</a:t>
            </a:r>
          </a:p>
        </p:txBody>
      </p:sp>
      <p:cxnSp>
        <p:nvCxnSpPr>
          <p:cNvPr id="7" name="Straight Connector 6"/>
          <p:cNvCxnSpPr/>
          <p:nvPr/>
        </p:nvCxnSpPr>
        <p:spPr>
          <a:xfrm rot="10800000">
            <a:off x="-575198" y="1008114"/>
            <a:ext cx="2281809" cy="1588"/>
          </a:xfrm>
          <a:prstGeom prst="line">
            <a:avLst/>
          </a:prstGeom>
          <a:ln w="76200">
            <a:solidFill>
              <a:srgbClr val="007A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505327" y="1347538"/>
          <a:ext cx="11309683" cy="348917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96213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1139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51915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371699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474383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  NAME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rgbClr val="29292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CLASS</a:t>
                      </a:r>
                      <a:endParaRPr lang="en-US" sz="2400" dirty="0"/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rgbClr val="29292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    SPORT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rgbClr val="29292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ACHIEVMENT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rgbClr val="29292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719653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PIYUSH</a:t>
                      </a:r>
                      <a:r>
                        <a:rPr lang="en-US" sz="2400" b="1" baseline="0" dirty="0">
                          <a:solidFill>
                            <a:schemeClr val="bg1"/>
                          </a:solidFill>
                        </a:rPr>
                        <a:t> SAHU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10E</a:t>
                      </a:r>
                      <a:endParaRPr lang="en-US" sz="2400" dirty="0"/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JUDO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3</a:t>
                      </a:r>
                      <a:r>
                        <a:rPr lang="en-US" sz="2400" b="1" baseline="30000" dirty="0">
                          <a:solidFill>
                            <a:schemeClr val="bg1"/>
                          </a:solidFill>
                        </a:rPr>
                        <a:t>rd</a:t>
                      </a:r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 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53890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SUYASH DUBEY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8B</a:t>
                      </a:r>
                      <a:endParaRPr lang="en-US" sz="2400" b="1" dirty="0"/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BADMINTON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PARTICIPATION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720625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GULZAR</a:t>
                      </a:r>
                      <a:r>
                        <a:rPr lang="en-US" sz="2400" b="1" baseline="0" dirty="0">
                          <a:solidFill>
                            <a:schemeClr val="bg1"/>
                          </a:solidFill>
                        </a:rPr>
                        <a:t> ALI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7A</a:t>
                      </a:r>
                      <a:endParaRPr lang="en-US" sz="2400" b="1" dirty="0"/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BADMINTON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PARTICIPATION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720625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SURYANSH</a:t>
                      </a:r>
                      <a:r>
                        <a:rPr lang="en-US" sz="2400" b="1" baseline="0" dirty="0">
                          <a:solidFill>
                            <a:schemeClr val="bg1"/>
                          </a:solidFill>
                        </a:rPr>
                        <a:t> SAHU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11C</a:t>
                      </a:r>
                      <a:endParaRPr lang="en-US" sz="2400" b="1" dirty="0"/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ARCHARY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5</a:t>
                      </a:r>
                      <a:r>
                        <a:rPr lang="en-US" sz="2400" b="1" baseline="30000" dirty="0">
                          <a:solidFill>
                            <a:schemeClr val="bg1"/>
                          </a:solidFill>
                        </a:rPr>
                        <a:t>th</a:t>
                      </a:r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 RANK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sp>
        <p:nvSpPr>
          <p:cNvPr id="10" name="Isosceles Triangle 9">
            <a:extLst>
              <a:ext uri="{FF2B5EF4-FFF2-40B4-BE49-F238E27FC236}">
                <a16:creationId xmlns:a16="http://schemas.microsoft.com/office/drawing/2014/main" xmlns="" id="{88CE201B-27B3-721C-68B3-1EBF371BDFC0}"/>
              </a:ext>
            </a:extLst>
          </p:cNvPr>
          <p:cNvSpPr/>
          <p:nvPr/>
        </p:nvSpPr>
        <p:spPr>
          <a:xfrm rot="11730591">
            <a:off x="10169630" y="6680202"/>
            <a:ext cx="673100" cy="279400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Hexagon 11">
            <a:extLst>
              <a:ext uri="{FF2B5EF4-FFF2-40B4-BE49-F238E27FC236}">
                <a16:creationId xmlns:a16="http://schemas.microsoft.com/office/drawing/2014/main" xmlns="" id="{2433B4F7-EDB9-9A11-52A5-DAE0D66D191D}"/>
              </a:ext>
            </a:extLst>
          </p:cNvPr>
          <p:cNvSpPr/>
          <p:nvPr/>
        </p:nvSpPr>
        <p:spPr>
          <a:xfrm rot="850467">
            <a:off x="5991689" y="6572250"/>
            <a:ext cx="648560" cy="5715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Hexagon 13">
            <a:extLst>
              <a:ext uri="{FF2B5EF4-FFF2-40B4-BE49-F238E27FC236}">
                <a16:creationId xmlns:a16="http://schemas.microsoft.com/office/drawing/2014/main" xmlns="" id="{6788A4B8-9F64-CD2C-A073-C7D3359A7853}"/>
              </a:ext>
            </a:extLst>
          </p:cNvPr>
          <p:cNvSpPr/>
          <p:nvPr/>
        </p:nvSpPr>
        <p:spPr>
          <a:xfrm rot="20531336">
            <a:off x="11463217" y="1867354"/>
            <a:ext cx="419100" cy="3556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xmlns="" id="{050F295B-B578-EA68-C8E0-15A786682D0E}"/>
              </a:ext>
            </a:extLst>
          </p:cNvPr>
          <p:cNvSpPr/>
          <p:nvPr/>
        </p:nvSpPr>
        <p:spPr>
          <a:xfrm rot="13300991">
            <a:off x="2718452" y="6667181"/>
            <a:ext cx="542542" cy="279398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xmlns="" id="{3C45125A-3564-B2F1-9724-786CDFEA944A}"/>
              </a:ext>
            </a:extLst>
          </p:cNvPr>
          <p:cNvSpPr/>
          <p:nvPr/>
        </p:nvSpPr>
        <p:spPr>
          <a:xfrm rot="13300991">
            <a:off x="-320023" y="4733606"/>
            <a:ext cx="542542" cy="279398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xmlns="" id="{CC7457F5-3393-0412-72E2-66BB0F915AF3}"/>
              </a:ext>
            </a:extLst>
          </p:cNvPr>
          <p:cNvSpPr/>
          <p:nvPr/>
        </p:nvSpPr>
        <p:spPr>
          <a:xfrm rot="850467">
            <a:off x="-351962" y="3135854"/>
            <a:ext cx="648560" cy="5715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Hexagon 21">
            <a:extLst>
              <a:ext uri="{FF2B5EF4-FFF2-40B4-BE49-F238E27FC236}">
                <a16:creationId xmlns:a16="http://schemas.microsoft.com/office/drawing/2014/main" xmlns="" id="{6CF3F330-BB10-F5A8-F543-64F17C07B946}"/>
              </a:ext>
            </a:extLst>
          </p:cNvPr>
          <p:cNvSpPr/>
          <p:nvPr/>
        </p:nvSpPr>
        <p:spPr>
          <a:xfrm rot="21169544">
            <a:off x="-340899" y="1702284"/>
            <a:ext cx="711200" cy="5715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xmlns="" id="{7E0AD91E-5374-D930-9067-7245B26300D9}"/>
              </a:ext>
            </a:extLst>
          </p:cNvPr>
          <p:cNvSpPr/>
          <p:nvPr/>
        </p:nvSpPr>
        <p:spPr>
          <a:xfrm rot="11730591">
            <a:off x="11826980" y="3565527"/>
            <a:ext cx="673100" cy="279400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spd="med" advClick="0" advTm="8000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533695180"/>
              </p:ext>
            </p:extLst>
          </p:nvPr>
        </p:nvGraphicFramePr>
        <p:xfrm>
          <a:off x="505327" y="1328489"/>
          <a:ext cx="11309683" cy="542853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96213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1139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51915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371699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539089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  NAME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rgbClr val="29292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CLASS</a:t>
                      </a:r>
                      <a:endParaRPr lang="en-US" sz="2400" dirty="0"/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rgbClr val="29292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    SPORT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rgbClr val="29292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ACHIEVMENT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rgbClr val="29292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41126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 MANVEER SINGH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10</a:t>
                      </a:r>
                      <a:r>
                        <a:rPr lang="en-US" sz="2400" b="1" baseline="30000" dirty="0">
                          <a:solidFill>
                            <a:schemeClr val="bg1"/>
                          </a:solidFill>
                        </a:rPr>
                        <a:t>th</a:t>
                      </a:r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 </a:t>
                      </a:r>
                      <a:endParaRPr lang="en-US" sz="2400" dirty="0"/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VOLLEYBALL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RUNNER  (SILVER)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19091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DIVYANSHU</a:t>
                      </a:r>
                      <a:r>
                        <a:rPr lang="en-US" sz="2400" b="1" baseline="0" dirty="0">
                          <a:solidFill>
                            <a:schemeClr val="bg1"/>
                          </a:solidFill>
                        </a:rPr>
                        <a:t> CHAURASIYA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10</a:t>
                      </a:r>
                      <a:r>
                        <a:rPr lang="en-US" sz="2400" b="1" baseline="30000" dirty="0">
                          <a:solidFill>
                            <a:schemeClr val="bg1"/>
                          </a:solidFill>
                        </a:rPr>
                        <a:t>th</a:t>
                      </a:r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 </a:t>
                      </a:r>
                      <a:endParaRPr lang="en-US" sz="2400" b="1" dirty="0"/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VOLLEYBALL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RUNNER</a:t>
                      </a:r>
                      <a:r>
                        <a:rPr lang="en-US" sz="2400" b="1" baseline="0" dirty="0">
                          <a:solidFill>
                            <a:schemeClr val="bg1"/>
                          </a:solidFill>
                        </a:rPr>
                        <a:t>  (SILVER)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41991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HARSHIT</a:t>
                      </a:r>
                      <a:r>
                        <a:rPr lang="en-US" sz="2400" b="1" baseline="0" dirty="0">
                          <a:solidFill>
                            <a:schemeClr val="bg1"/>
                          </a:solidFill>
                        </a:rPr>
                        <a:t> HINDARIYA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11</a:t>
                      </a:r>
                      <a:r>
                        <a:rPr lang="en-US" sz="2400" b="1" baseline="30000" dirty="0">
                          <a:solidFill>
                            <a:schemeClr val="bg1"/>
                          </a:solidFill>
                        </a:rPr>
                        <a:t>th</a:t>
                      </a:r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 </a:t>
                      </a:r>
                      <a:endParaRPr lang="en-US" sz="2400" b="1" dirty="0"/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VOLLEYBALL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RUNNER  (SILVER)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41991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DHAIRYA KUMAR</a:t>
                      </a:r>
                      <a:r>
                        <a:rPr lang="en-US" sz="2400" b="1" baseline="0" dirty="0">
                          <a:solidFill>
                            <a:schemeClr val="bg1"/>
                          </a:solidFill>
                        </a:rPr>
                        <a:t> JANGHEL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9</a:t>
                      </a:r>
                      <a:r>
                        <a:rPr lang="en-US" sz="2400" b="1" baseline="30000" dirty="0">
                          <a:solidFill>
                            <a:schemeClr val="bg1"/>
                          </a:solidFill>
                        </a:rPr>
                        <a:t>th</a:t>
                      </a:r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 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VOLLEYBALL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RUNNER (SILVER)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41991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LILESH DESHMUKH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9</a:t>
                      </a:r>
                      <a:r>
                        <a:rPr lang="en-US" sz="2400" b="1" baseline="30000" dirty="0">
                          <a:solidFill>
                            <a:schemeClr val="bg1"/>
                          </a:solidFill>
                        </a:rPr>
                        <a:t>th</a:t>
                      </a:r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 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VOLLEYBALL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RUNNER (SILVER)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625079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TANRAJ</a:t>
                      </a:r>
                      <a:r>
                        <a:rPr lang="en-US" sz="2400" b="1" baseline="0" dirty="0">
                          <a:solidFill>
                            <a:schemeClr val="bg1"/>
                          </a:solidFill>
                        </a:rPr>
                        <a:t> SINGH SAINI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11</a:t>
                      </a:r>
                      <a:r>
                        <a:rPr lang="en-US" sz="2400" b="1" baseline="30000" dirty="0">
                          <a:solidFill>
                            <a:schemeClr val="bg1"/>
                          </a:solidFill>
                        </a:rPr>
                        <a:t>th</a:t>
                      </a:r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 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VOLLEYBALL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RUNNER</a:t>
                      </a:r>
                      <a:r>
                        <a:rPr lang="en-US" sz="2400" b="1" baseline="0" dirty="0">
                          <a:solidFill>
                            <a:schemeClr val="bg1"/>
                          </a:solidFill>
                        </a:rPr>
                        <a:t> (SILVER)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39089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DEEPAK</a:t>
                      </a:r>
                      <a:r>
                        <a:rPr lang="en-US" sz="2400" b="1" baseline="0" dirty="0">
                          <a:solidFill>
                            <a:schemeClr val="bg1"/>
                          </a:solidFill>
                        </a:rPr>
                        <a:t> SINGH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12</a:t>
                      </a:r>
                      <a:r>
                        <a:rPr lang="en-US" sz="2400" b="1" baseline="30000" dirty="0">
                          <a:solidFill>
                            <a:schemeClr val="bg1"/>
                          </a:solidFill>
                        </a:rPr>
                        <a:t>th</a:t>
                      </a:r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 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VOLLEYBALL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PARTICIPATION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539089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ATHARV</a:t>
                      </a:r>
                      <a:r>
                        <a:rPr lang="en-US" sz="2400" b="1" baseline="0" dirty="0">
                          <a:solidFill>
                            <a:schemeClr val="bg1"/>
                          </a:solidFill>
                        </a:rPr>
                        <a:t> CHANDRAKAR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12A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VOLLEYBALL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PARTICIPATION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</a:tbl>
          </a:graphicData>
        </a:graphic>
      </p:graphicFrame>
      <p:sp>
        <p:nvSpPr>
          <p:cNvPr id="3" name="Rectangle 2"/>
          <p:cNvSpPr/>
          <p:nvPr/>
        </p:nvSpPr>
        <p:spPr>
          <a:xfrm>
            <a:off x="0" y="0"/>
            <a:ext cx="12192000" cy="42783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rapezoid 3"/>
          <p:cNvSpPr/>
          <p:nvPr/>
        </p:nvSpPr>
        <p:spPr>
          <a:xfrm flipV="1">
            <a:off x="-1166070" y="-3"/>
            <a:ext cx="8328870" cy="922869"/>
          </a:xfrm>
          <a:prstGeom prst="trapezoid">
            <a:avLst/>
          </a:prstGeom>
          <a:solidFill>
            <a:srgbClr val="007A00"/>
          </a:solidFill>
          <a:ln>
            <a:noFill/>
          </a:ln>
          <a:effectLst>
            <a:outerShdw blurRad="50800" dist="38100" dir="2700000" algn="tl" rotWithShape="0">
              <a:srgbClr val="4DA555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-239166" y="186267"/>
            <a:ext cx="68770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blipFill>
                  <a:blip r:embed="rId2"/>
                  <a:tile tx="0" ty="0" sx="100000" sy="100000" flip="none" algn="tl"/>
                </a:blipFill>
                <a:latin typeface="Lato Black" pitchFamily="34" charset="0"/>
              </a:rPr>
              <a:t>CBSE  CLUSTER II  TOURNAMENT</a:t>
            </a:r>
          </a:p>
        </p:txBody>
      </p:sp>
      <p:cxnSp>
        <p:nvCxnSpPr>
          <p:cNvPr id="7" name="Straight Connector 6"/>
          <p:cNvCxnSpPr/>
          <p:nvPr/>
        </p:nvCxnSpPr>
        <p:spPr>
          <a:xfrm rot="10800000">
            <a:off x="-575198" y="1008114"/>
            <a:ext cx="2281809" cy="1588"/>
          </a:xfrm>
          <a:prstGeom prst="line">
            <a:avLst/>
          </a:prstGeom>
          <a:ln w="76200">
            <a:solidFill>
              <a:srgbClr val="007A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Isosceles Triangle 5">
            <a:extLst>
              <a:ext uri="{FF2B5EF4-FFF2-40B4-BE49-F238E27FC236}">
                <a16:creationId xmlns:a16="http://schemas.microsoft.com/office/drawing/2014/main" xmlns="" id="{C625C920-092E-7CFD-73BE-57E550B8BD6B}"/>
              </a:ext>
            </a:extLst>
          </p:cNvPr>
          <p:cNvSpPr/>
          <p:nvPr/>
        </p:nvSpPr>
        <p:spPr>
          <a:xfrm rot="11730591">
            <a:off x="10169630" y="6680202"/>
            <a:ext cx="673100" cy="279400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Hexagon 9">
            <a:extLst>
              <a:ext uri="{FF2B5EF4-FFF2-40B4-BE49-F238E27FC236}">
                <a16:creationId xmlns:a16="http://schemas.microsoft.com/office/drawing/2014/main" xmlns="" id="{8E774C0E-E57A-3DC3-3420-C98157E7CB0C}"/>
              </a:ext>
            </a:extLst>
          </p:cNvPr>
          <p:cNvSpPr/>
          <p:nvPr/>
        </p:nvSpPr>
        <p:spPr>
          <a:xfrm rot="850467">
            <a:off x="7418493" y="6551337"/>
            <a:ext cx="648560" cy="5715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Hexagon 11">
            <a:extLst>
              <a:ext uri="{FF2B5EF4-FFF2-40B4-BE49-F238E27FC236}">
                <a16:creationId xmlns:a16="http://schemas.microsoft.com/office/drawing/2014/main" xmlns="" id="{B92BF46D-7573-53C2-C528-96A10D87DB0F}"/>
              </a:ext>
            </a:extLst>
          </p:cNvPr>
          <p:cNvSpPr/>
          <p:nvPr/>
        </p:nvSpPr>
        <p:spPr>
          <a:xfrm rot="20531336">
            <a:off x="11463217" y="1867354"/>
            <a:ext cx="419100" cy="3556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xmlns="" id="{B99725FF-D379-E8F6-ACA4-0FEF23711641}"/>
              </a:ext>
            </a:extLst>
          </p:cNvPr>
          <p:cNvSpPr/>
          <p:nvPr/>
        </p:nvSpPr>
        <p:spPr>
          <a:xfrm rot="13300991">
            <a:off x="3519164" y="6680203"/>
            <a:ext cx="542542" cy="279398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xmlns="" id="{45B58F74-5F87-2BE2-1FA5-50C5038B24F9}"/>
              </a:ext>
            </a:extLst>
          </p:cNvPr>
          <p:cNvSpPr/>
          <p:nvPr/>
        </p:nvSpPr>
        <p:spPr>
          <a:xfrm rot="13300991">
            <a:off x="-320023" y="4733606"/>
            <a:ext cx="542542" cy="279398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xmlns="" id="{A10F4F4E-EFF2-E529-270A-50ADA44A499C}"/>
              </a:ext>
            </a:extLst>
          </p:cNvPr>
          <p:cNvSpPr/>
          <p:nvPr/>
        </p:nvSpPr>
        <p:spPr>
          <a:xfrm rot="850467">
            <a:off x="-351962" y="3135854"/>
            <a:ext cx="648560" cy="5715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xmlns="" id="{C0858B0E-586B-619C-5CC6-695FF6D3B9A7}"/>
              </a:ext>
            </a:extLst>
          </p:cNvPr>
          <p:cNvSpPr/>
          <p:nvPr/>
        </p:nvSpPr>
        <p:spPr>
          <a:xfrm rot="21169544">
            <a:off x="-340899" y="1702284"/>
            <a:ext cx="711200" cy="5715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xmlns="" id="{DA8F430F-16FF-69CE-706C-C9A325933ACE}"/>
              </a:ext>
            </a:extLst>
          </p:cNvPr>
          <p:cNvSpPr/>
          <p:nvPr/>
        </p:nvSpPr>
        <p:spPr>
          <a:xfrm rot="11730591">
            <a:off x="11826980" y="3565527"/>
            <a:ext cx="673100" cy="279400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spd="med" advClick="0" advTm="8000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42783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rapezoid 3"/>
          <p:cNvSpPr/>
          <p:nvPr/>
        </p:nvSpPr>
        <p:spPr>
          <a:xfrm flipV="1">
            <a:off x="-1166070" y="-3"/>
            <a:ext cx="8328870" cy="922869"/>
          </a:xfrm>
          <a:prstGeom prst="trapezoid">
            <a:avLst/>
          </a:prstGeom>
          <a:solidFill>
            <a:srgbClr val="007A00"/>
          </a:solidFill>
          <a:ln>
            <a:noFill/>
          </a:ln>
          <a:effectLst>
            <a:outerShdw blurRad="50800" dist="38100" dir="2700000" algn="tl" rotWithShape="0">
              <a:srgbClr val="4DA555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-239166" y="186267"/>
            <a:ext cx="68770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blipFill>
                  <a:blip r:embed="rId2"/>
                  <a:tile tx="0" ty="0" sx="100000" sy="100000" flip="none" algn="tl"/>
                </a:blipFill>
                <a:latin typeface="Lato Black" pitchFamily="34" charset="0"/>
              </a:rPr>
              <a:t>CBSE  CLUSTER II  TOURNAMENT</a:t>
            </a:r>
          </a:p>
        </p:txBody>
      </p:sp>
      <p:cxnSp>
        <p:nvCxnSpPr>
          <p:cNvPr id="7" name="Straight Connector 6"/>
          <p:cNvCxnSpPr/>
          <p:nvPr/>
        </p:nvCxnSpPr>
        <p:spPr>
          <a:xfrm rot="10800000">
            <a:off x="-575198" y="1008114"/>
            <a:ext cx="2281809" cy="1588"/>
          </a:xfrm>
          <a:prstGeom prst="line">
            <a:avLst/>
          </a:prstGeom>
          <a:ln w="76200">
            <a:solidFill>
              <a:srgbClr val="007A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505327" y="1347538"/>
          <a:ext cx="11309683" cy="529354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96213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1139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51915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371699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474383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  NAME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rgbClr val="29292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CLASS</a:t>
                      </a:r>
                      <a:endParaRPr lang="en-US" sz="2400" dirty="0"/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rgbClr val="29292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    SPORT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rgbClr val="29292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ACHIEVMENT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rgbClr val="29292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719653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 ROSHAN SAHU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10</a:t>
                      </a:r>
                      <a:r>
                        <a:rPr lang="en-US" sz="2400" b="1" baseline="30000" dirty="0">
                          <a:solidFill>
                            <a:schemeClr val="bg1"/>
                          </a:solidFill>
                        </a:rPr>
                        <a:t>th</a:t>
                      </a:r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 </a:t>
                      </a:r>
                      <a:endParaRPr lang="en-US" sz="2400" dirty="0"/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VOLLEYBALL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RUNNER  (SILVER)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731015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PRASSAN TIWARI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12</a:t>
                      </a:r>
                      <a:r>
                        <a:rPr lang="en-US" sz="2400" b="1" baseline="30000" dirty="0">
                          <a:solidFill>
                            <a:schemeClr val="bg1"/>
                          </a:solidFill>
                        </a:rPr>
                        <a:t>th</a:t>
                      </a:r>
                      <a:r>
                        <a:rPr lang="en-US" sz="2400" b="1" baseline="0" dirty="0">
                          <a:solidFill>
                            <a:schemeClr val="bg1"/>
                          </a:solidFill>
                        </a:rPr>
                        <a:t> </a:t>
                      </a:r>
                      <a:endParaRPr lang="en-US" sz="2400" b="1" dirty="0"/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VOLLEYBALL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PARTICIPATION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47147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YASH</a:t>
                      </a:r>
                      <a:r>
                        <a:rPr lang="en-US" sz="2400" b="1" baseline="0" dirty="0">
                          <a:solidFill>
                            <a:schemeClr val="bg1"/>
                          </a:solidFill>
                        </a:rPr>
                        <a:t> JAGYASI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12</a:t>
                      </a:r>
                      <a:r>
                        <a:rPr lang="en-US" sz="2400" b="1" baseline="30000" dirty="0">
                          <a:solidFill>
                            <a:schemeClr val="bg1"/>
                          </a:solidFill>
                        </a:rPr>
                        <a:t>th</a:t>
                      </a:r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 </a:t>
                      </a:r>
                      <a:endParaRPr lang="en-US" sz="2400" b="1" dirty="0"/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VOLLEYBALL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PARTICIPATION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00290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PANKAJ</a:t>
                      </a:r>
                      <a:r>
                        <a:rPr lang="en-US" sz="2400" b="1" baseline="0" dirty="0">
                          <a:solidFill>
                            <a:schemeClr val="bg1"/>
                          </a:solidFill>
                        </a:rPr>
                        <a:t> GUPTA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11</a:t>
                      </a:r>
                      <a:r>
                        <a:rPr lang="en-US" sz="2400" b="1" baseline="30000" dirty="0">
                          <a:solidFill>
                            <a:schemeClr val="bg1"/>
                          </a:solidFill>
                        </a:rPr>
                        <a:t>th</a:t>
                      </a:r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 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VOLLEYBALL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PARTICIPATION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37654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TANJEET SINGH SAINI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12A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VOLLEYBALL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PARTICIPATION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629509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MOKSH SINGH BAIS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12</a:t>
                      </a:r>
                      <a:r>
                        <a:rPr lang="en-US" sz="2400" b="1" baseline="30000" dirty="0">
                          <a:solidFill>
                            <a:schemeClr val="bg1"/>
                          </a:solidFill>
                        </a:rPr>
                        <a:t>th</a:t>
                      </a:r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 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VOLLEYBALL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PARTICIPATION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853890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KRISHNA</a:t>
                      </a:r>
                      <a:r>
                        <a:rPr lang="en-US" sz="2400" b="1" baseline="0" dirty="0">
                          <a:solidFill>
                            <a:schemeClr val="bg1"/>
                          </a:solidFill>
                        </a:rPr>
                        <a:t> CHAURASIYA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12</a:t>
                      </a:r>
                      <a:r>
                        <a:rPr lang="en-US" sz="2400" b="1" baseline="30000" dirty="0">
                          <a:solidFill>
                            <a:schemeClr val="bg1"/>
                          </a:solidFill>
                        </a:rPr>
                        <a:t>th</a:t>
                      </a:r>
                      <a:r>
                        <a:rPr lang="en-US" sz="2400" b="1" baseline="0" dirty="0">
                          <a:solidFill>
                            <a:schemeClr val="bg1"/>
                          </a:solidFill>
                        </a:rPr>
                        <a:t> 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VOLLEYBALL</a:t>
                      </a:r>
                      <a:r>
                        <a:rPr lang="en-US" sz="2400" b="1" baseline="0" dirty="0">
                          <a:solidFill>
                            <a:schemeClr val="bg1"/>
                          </a:solidFill>
                        </a:rPr>
                        <a:t> 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PARTICIPATION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6" name="Isosceles Triangle 5">
            <a:extLst>
              <a:ext uri="{FF2B5EF4-FFF2-40B4-BE49-F238E27FC236}">
                <a16:creationId xmlns:a16="http://schemas.microsoft.com/office/drawing/2014/main" xmlns="" id="{3F37A23E-6B7B-92F5-8FC8-57725D2F52D2}"/>
              </a:ext>
            </a:extLst>
          </p:cNvPr>
          <p:cNvSpPr/>
          <p:nvPr/>
        </p:nvSpPr>
        <p:spPr>
          <a:xfrm rot="11730591">
            <a:off x="10169630" y="6680202"/>
            <a:ext cx="673100" cy="279400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Hexagon 9">
            <a:extLst>
              <a:ext uri="{FF2B5EF4-FFF2-40B4-BE49-F238E27FC236}">
                <a16:creationId xmlns:a16="http://schemas.microsoft.com/office/drawing/2014/main" xmlns="" id="{E7BC04B3-D0C9-F672-2614-3CA7047D0A1C}"/>
              </a:ext>
            </a:extLst>
          </p:cNvPr>
          <p:cNvSpPr/>
          <p:nvPr/>
        </p:nvSpPr>
        <p:spPr>
          <a:xfrm rot="850467">
            <a:off x="5991689" y="6572250"/>
            <a:ext cx="648560" cy="5715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Hexagon 11">
            <a:extLst>
              <a:ext uri="{FF2B5EF4-FFF2-40B4-BE49-F238E27FC236}">
                <a16:creationId xmlns:a16="http://schemas.microsoft.com/office/drawing/2014/main" xmlns="" id="{ED851F23-3C78-59A7-3CA1-50E0EBA072AB}"/>
              </a:ext>
            </a:extLst>
          </p:cNvPr>
          <p:cNvSpPr/>
          <p:nvPr/>
        </p:nvSpPr>
        <p:spPr>
          <a:xfrm rot="20531336">
            <a:off x="11463217" y="1867354"/>
            <a:ext cx="419100" cy="3556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xmlns="" id="{75408E5C-BD9A-7282-880B-6C8FD577F585}"/>
              </a:ext>
            </a:extLst>
          </p:cNvPr>
          <p:cNvSpPr/>
          <p:nvPr/>
        </p:nvSpPr>
        <p:spPr>
          <a:xfrm rot="13300991">
            <a:off x="2718452" y="6667181"/>
            <a:ext cx="542542" cy="279398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xmlns="" id="{522EB6B3-2504-018E-A804-842D984C31EF}"/>
              </a:ext>
            </a:extLst>
          </p:cNvPr>
          <p:cNvSpPr/>
          <p:nvPr/>
        </p:nvSpPr>
        <p:spPr>
          <a:xfrm rot="13300991">
            <a:off x="-320023" y="4733606"/>
            <a:ext cx="542542" cy="279398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xmlns="" id="{0F0AEC57-CACA-AD3F-BA91-C18D83AC2878}"/>
              </a:ext>
            </a:extLst>
          </p:cNvPr>
          <p:cNvSpPr/>
          <p:nvPr/>
        </p:nvSpPr>
        <p:spPr>
          <a:xfrm rot="850467">
            <a:off x="-351962" y="3135854"/>
            <a:ext cx="648560" cy="5715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xmlns="" id="{11269335-46A4-64DB-3387-BE126DE44925}"/>
              </a:ext>
            </a:extLst>
          </p:cNvPr>
          <p:cNvSpPr/>
          <p:nvPr/>
        </p:nvSpPr>
        <p:spPr>
          <a:xfrm rot="21169544">
            <a:off x="-340899" y="1702284"/>
            <a:ext cx="711200" cy="5715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xmlns="" id="{976F5D8E-B868-F023-8B1C-58295F0695A0}"/>
              </a:ext>
            </a:extLst>
          </p:cNvPr>
          <p:cNvSpPr/>
          <p:nvPr/>
        </p:nvSpPr>
        <p:spPr>
          <a:xfrm rot="11730591">
            <a:off x="11826980" y="3565527"/>
            <a:ext cx="673100" cy="279400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spd="med" advClick="0" advTm="8000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42783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rapezoid 3"/>
          <p:cNvSpPr/>
          <p:nvPr/>
        </p:nvSpPr>
        <p:spPr>
          <a:xfrm flipV="1">
            <a:off x="-1166070" y="-3"/>
            <a:ext cx="8328870" cy="922869"/>
          </a:xfrm>
          <a:prstGeom prst="trapezoid">
            <a:avLst/>
          </a:prstGeom>
          <a:solidFill>
            <a:srgbClr val="007A00"/>
          </a:solidFill>
          <a:ln>
            <a:noFill/>
          </a:ln>
          <a:effectLst>
            <a:outerShdw blurRad="50800" dist="38100" dir="2700000" algn="tl" rotWithShape="0">
              <a:srgbClr val="4DA555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-239166" y="186267"/>
            <a:ext cx="68770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blipFill>
                  <a:blip r:embed="rId2"/>
                  <a:tile tx="0" ty="0" sx="100000" sy="100000" flip="none" algn="tl"/>
                </a:blipFill>
                <a:latin typeface="Lato Black" pitchFamily="34" charset="0"/>
              </a:rPr>
              <a:t>SGFI  NATIONAL  TOURNAMENT</a:t>
            </a:r>
          </a:p>
        </p:txBody>
      </p:sp>
      <p:cxnSp>
        <p:nvCxnSpPr>
          <p:cNvPr id="7" name="Straight Connector 6"/>
          <p:cNvCxnSpPr/>
          <p:nvPr/>
        </p:nvCxnSpPr>
        <p:spPr>
          <a:xfrm rot="10800000">
            <a:off x="-575198" y="1008114"/>
            <a:ext cx="2281809" cy="1588"/>
          </a:xfrm>
          <a:prstGeom prst="line">
            <a:avLst/>
          </a:prstGeom>
          <a:ln w="76200">
            <a:solidFill>
              <a:srgbClr val="007A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645245628"/>
              </p:ext>
            </p:extLst>
          </p:nvPr>
        </p:nvGraphicFramePr>
        <p:xfrm>
          <a:off x="505327" y="1347538"/>
          <a:ext cx="11309683" cy="529354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96213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1139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51915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371699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474383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  NAME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rgbClr val="29292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CLASS</a:t>
                      </a:r>
                      <a:endParaRPr lang="en-US" sz="2400" dirty="0"/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rgbClr val="29292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    SPORT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rgbClr val="29292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ACHIEVMENT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rgbClr val="29292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719653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MUSKAN</a:t>
                      </a:r>
                      <a:r>
                        <a:rPr lang="en-US" sz="2400" b="1" baseline="0" dirty="0">
                          <a:solidFill>
                            <a:schemeClr val="bg1"/>
                          </a:solidFill>
                        </a:rPr>
                        <a:t> CHAUHAN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9D</a:t>
                      </a:r>
                      <a:endParaRPr lang="en-US" sz="2400" dirty="0"/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BOXING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PARTICIPATION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731015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ANSH</a:t>
                      </a:r>
                      <a:r>
                        <a:rPr lang="en-US" sz="2400" b="1" baseline="0" dirty="0">
                          <a:solidFill>
                            <a:schemeClr val="bg1"/>
                          </a:solidFill>
                        </a:rPr>
                        <a:t> GAJBHIYE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10E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BOXING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PARTICIPATION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47147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PIYUSH</a:t>
                      </a:r>
                      <a:r>
                        <a:rPr lang="en-US" sz="2400" b="1" baseline="0" dirty="0">
                          <a:solidFill>
                            <a:schemeClr val="bg1"/>
                          </a:solidFill>
                        </a:rPr>
                        <a:t> SAHU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10E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JUDO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PARTICIPATION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00290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AARAV</a:t>
                      </a:r>
                      <a:r>
                        <a:rPr lang="en-US" sz="2400" b="1" baseline="0" dirty="0">
                          <a:solidFill>
                            <a:schemeClr val="bg1"/>
                          </a:solidFill>
                        </a:rPr>
                        <a:t> JAIN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7B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TABLE</a:t>
                      </a:r>
                      <a:r>
                        <a:rPr lang="en-US" sz="2400" b="1" baseline="0" dirty="0">
                          <a:solidFill>
                            <a:schemeClr val="bg1"/>
                          </a:solidFill>
                        </a:rPr>
                        <a:t> TENNIS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GOLD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37654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ANUBHAV GUPTA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12</a:t>
                      </a:r>
                      <a:r>
                        <a:rPr lang="en-US" sz="2400" b="1" baseline="30000" dirty="0">
                          <a:solidFill>
                            <a:schemeClr val="bg1"/>
                          </a:solidFill>
                        </a:rPr>
                        <a:t>th</a:t>
                      </a:r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 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GYMNASTIC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POETIC</a:t>
                      </a:r>
                      <a:r>
                        <a:rPr lang="en-US" sz="2400" b="1" baseline="0" dirty="0">
                          <a:solidFill>
                            <a:schemeClr val="bg1"/>
                          </a:solidFill>
                        </a:rPr>
                        <a:t> PONT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629509">
                <a:tc>
                  <a:txBody>
                    <a:bodyPr/>
                    <a:lstStyle/>
                    <a:p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853890">
                <a:tc>
                  <a:txBody>
                    <a:bodyPr/>
                    <a:lstStyle/>
                    <a:p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6" name="Isosceles Triangle 5">
            <a:extLst>
              <a:ext uri="{FF2B5EF4-FFF2-40B4-BE49-F238E27FC236}">
                <a16:creationId xmlns:a16="http://schemas.microsoft.com/office/drawing/2014/main" xmlns="" id="{E4A7FE89-5829-034F-FA01-1FFB56E848DD}"/>
              </a:ext>
            </a:extLst>
          </p:cNvPr>
          <p:cNvSpPr/>
          <p:nvPr/>
        </p:nvSpPr>
        <p:spPr>
          <a:xfrm rot="11730591">
            <a:off x="10169630" y="6680202"/>
            <a:ext cx="673100" cy="279400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Hexagon 9">
            <a:extLst>
              <a:ext uri="{FF2B5EF4-FFF2-40B4-BE49-F238E27FC236}">
                <a16:creationId xmlns:a16="http://schemas.microsoft.com/office/drawing/2014/main" xmlns="" id="{43C2B443-4290-DF0F-916C-5EC03ADAA5A8}"/>
              </a:ext>
            </a:extLst>
          </p:cNvPr>
          <p:cNvSpPr/>
          <p:nvPr/>
        </p:nvSpPr>
        <p:spPr>
          <a:xfrm rot="850467">
            <a:off x="5991689" y="6572250"/>
            <a:ext cx="648560" cy="5715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Hexagon 11">
            <a:extLst>
              <a:ext uri="{FF2B5EF4-FFF2-40B4-BE49-F238E27FC236}">
                <a16:creationId xmlns:a16="http://schemas.microsoft.com/office/drawing/2014/main" xmlns="" id="{2C9A9312-C326-C4F9-97DA-D8F58766ABBA}"/>
              </a:ext>
            </a:extLst>
          </p:cNvPr>
          <p:cNvSpPr/>
          <p:nvPr/>
        </p:nvSpPr>
        <p:spPr>
          <a:xfrm rot="20531336">
            <a:off x="11463217" y="1867354"/>
            <a:ext cx="419100" cy="3556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xmlns="" id="{274C79E5-B6B2-3479-D839-0BA63D2643DB}"/>
              </a:ext>
            </a:extLst>
          </p:cNvPr>
          <p:cNvSpPr/>
          <p:nvPr/>
        </p:nvSpPr>
        <p:spPr>
          <a:xfrm rot="13300991">
            <a:off x="2718452" y="6667181"/>
            <a:ext cx="542542" cy="279398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xmlns="" id="{4059076F-DBC6-99BB-2607-452CF4AFD660}"/>
              </a:ext>
            </a:extLst>
          </p:cNvPr>
          <p:cNvSpPr/>
          <p:nvPr/>
        </p:nvSpPr>
        <p:spPr>
          <a:xfrm rot="13300991">
            <a:off x="-320023" y="4733606"/>
            <a:ext cx="542542" cy="279398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xmlns="" id="{EA276CD2-41BF-5C91-B29D-EBB382700ADB}"/>
              </a:ext>
            </a:extLst>
          </p:cNvPr>
          <p:cNvSpPr/>
          <p:nvPr/>
        </p:nvSpPr>
        <p:spPr>
          <a:xfrm rot="850467">
            <a:off x="-351962" y="3135854"/>
            <a:ext cx="648560" cy="5715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xmlns="" id="{B076F201-3CDE-14A3-5DD6-F2549374EE5D}"/>
              </a:ext>
            </a:extLst>
          </p:cNvPr>
          <p:cNvSpPr/>
          <p:nvPr/>
        </p:nvSpPr>
        <p:spPr>
          <a:xfrm rot="21169544">
            <a:off x="-340899" y="1702284"/>
            <a:ext cx="711200" cy="5715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xmlns="" id="{4A6C8748-75CF-6B47-B1C1-FFB967E49DAF}"/>
              </a:ext>
            </a:extLst>
          </p:cNvPr>
          <p:cNvSpPr/>
          <p:nvPr/>
        </p:nvSpPr>
        <p:spPr>
          <a:xfrm rot="11730591">
            <a:off x="11826980" y="3565527"/>
            <a:ext cx="673100" cy="279400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spd="med" advClick="0" advTm="8000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42783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rapezoid 3"/>
          <p:cNvSpPr/>
          <p:nvPr/>
        </p:nvSpPr>
        <p:spPr>
          <a:xfrm flipV="1">
            <a:off x="-1166070" y="-3"/>
            <a:ext cx="8328870" cy="922869"/>
          </a:xfrm>
          <a:prstGeom prst="trapezoid">
            <a:avLst/>
          </a:prstGeom>
          <a:solidFill>
            <a:srgbClr val="007A00"/>
          </a:solidFill>
          <a:ln>
            <a:noFill/>
          </a:ln>
          <a:effectLst>
            <a:outerShdw blurRad="50800" dist="38100" dir="2700000" algn="tl" rotWithShape="0">
              <a:srgbClr val="4DA555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-239166" y="186267"/>
            <a:ext cx="68770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blipFill>
                  <a:blip r:embed="rId2"/>
                  <a:tile tx="0" ty="0" sx="100000" sy="100000" flip="none" algn="tl"/>
                </a:blipFill>
                <a:latin typeface="Lato Black" pitchFamily="34" charset="0"/>
              </a:rPr>
              <a:t>SGFI  STATE  TOURNAMENT</a:t>
            </a:r>
          </a:p>
        </p:txBody>
      </p:sp>
      <p:cxnSp>
        <p:nvCxnSpPr>
          <p:cNvPr id="7" name="Straight Connector 6"/>
          <p:cNvCxnSpPr/>
          <p:nvPr/>
        </p:nvCxnSpPr>
        <p:spPr>
          <a:xfrm rot="10800000">
            <a:off x="-575198" y="1008114"/>
            <a:ext cx="2281809" cy="1588"/>
          </a:xfrm>
          <a:prstGeom prst="line">
            <a:avLst/>
          </a:prstGeom>
          <a:ln w="76200">
            <a:solidFill>
              <a:srgbClr val="007A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505327" y="1347538"/>
          <a:ext cx="11309683" cy="341584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96213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1139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51915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371699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474383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  NAME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rgbClr val="29292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CLASS</a:t>
                      </a:r>
                      <a:endParaRPr lang="en-US" sz="2400" dirty="0"/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rgbClr val="29292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    SPORT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rgbClr val="29292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ACHIEVMENT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rgbClr val="29292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719653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ANSH GAJBHIYE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10E</a:t>
                      </a:r>
                      <a:endParaRPr lang="en-US" sz="2400" dirty="0"/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BOXING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1</a:t>
                      </a:r>
                      <a:r>
                        <a:rPr lang="en-US" sz="2400" b="1" baseline="30000" dirty="0">
                          <a:solidFill>
                            <a:schemeClr val="bg1"/>
                          </a:solidFill>
                        </a:rPr>
                        <a:t>st</a:t>
                      </a:r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 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731015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AYAAN</a:t>
                      </a:r>
                      <a:r>
                        <a:rPr lang="en-US" sz="2400" b="1" baseline="0" dirty="0">
                          <a:solidFill>
                            <a:schemeClr val="bg1"/>
                          </a:solidFill>
                        </a:rPr>
                        <a:t> AHMED KHAN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10D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JUDO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3</a:t>
                      </a:r>
                      <a:r>
                        <a:rPr lang="en-US" sz="2400" b="1" baseline="30000" dirty="0">
                          <a:solidFill>
                            <a:schemeClr val="bg1"/>
                          </a:solidFill>
                        </a:rPr>
                        <a:t>rd</a:t>
                      </a:r>
                      <a:r>
                        <a:rPr lang="en-US" sz="2400" b="1" baseline="0" dirty="0">
                          <a:solidFill>
                            <a:schemeClr val="bg1"/>
                          </a:solidFill>
                        </a:rPr>
                        <a:t> 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757151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PIYUSH</a:t>
                      </a:r>
                      <a:r>
                        <a:rPr lang="en-US" sz="2400" b="1" baseline="0" dirty="0">
                          <a:solidFill>
                            <a:schemeClr val="bg1"/>
                          </a:solidFill>
                        </a:rPr>
                        <a:t> SAHU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10E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JUDO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GOLD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733646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HOOMAING NUKHARE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7E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JUDO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PARTICIPATION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sp>
        <p:nvSpPr>
          <p:cNvPr id="6" name="Isosceles Triangle 5">
            <a:extLst>
              <a:ext uri="{FF2B5EF4-FFF2-40B4-BE49-F238E27FC236}">
                <a16:creationId xmlns:a16="http://schemas.microsoft.com/office/drawing/2014/main" xmlns="" id="{54517F31-AE1E-1228-05C1-EF11DFC0389E}"/>
              </a:ext>
            </a:extLst>
          </p:cNvPr>
          <p:cNvSpPr/>
          <p:nvPr/>
        </p:nvSpPr>
        <p:spPr>
          <a:xfrm rot="11730591">
            <a:off x="10169630" y="6680202"/>
            <a:ext cx="673100" cy="279400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Hexagon 9">
            <a:extLst>
              <a:ext uri="{FF2B5EF4-FFF2-40B4-BE49-F238E27FC236}">
                <a16:creationId xmlns:a16="http://schemas.microsoft.com/office/drawing/2014/main" xmlns="" id="{A0796FBB-2C62-2474-8B4D-C59C0B584791}"/>
              </a:ext>
            </a:extLst>
          </p:cNvPr>
          <p:cNvSpPr/>
          <p:nvPr/>
        </p:nvSpPr>
        <p:spPr>
          <a:xfrm rot="850467">
            <a:off x="5991689" y="6572250"/>
            <a:ext cx="648560" cy="5715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Hexagon 11">
            <a:extLst>
              <a:ext uri="{FF2B5EF4-FFF2-40B4-BE49-F238E27FC236}">
                <a16:creationId xmlns:a16="http://schemas.microsoft.com/office/drawing/2014/main" xmlns="" id="{95E15A6D-41E0-989C-EB40-8FECD96832B3}"/>
              </a:ext>
            </a:extLst>
          </p:cNvPr>
          <p:cNvSpPr/>
          <p:nvPr/>
        </p:nvSpPr>
        <p:spPr>
          <a:xfrm rot="20531336">
            <a:off x="11463217" y="1867354"/>
            <a:ext cx="419100" cy="3556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xmlns="" id="{05786FA1-F071-D47B-1666-95FD2F972A1C}"/>
              </a:ext>
            </a:extLst>
          </p:cNvPr>
          <p:cNvSpPr/>
          <p:nvPr/>
        </p:nvSpPr>
        <p:spPr>
          <a:xfrm rot="13300991">
            <a:off x="2718452" y="6667181"/>
            <a:ext cx="542542" cy="279398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xmlns="" id="{AD2258C4-E133-A3EB-E6CA-CA95730287CA}"/>
              </a:ext>
            </a:extLst>
          </p:cNvPr>
          <p:cNvSpPr/>
          <p:nvPr/>
        </p:nvSpPr>
        <p:spPr>
          <a:xfrm rot="13300991">
            <a:off x="-320023" y="4733606"/>
            <a:ext cx="542542" cy="279398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xmlns="" id="{19F09980-DE84-6169-8F57-0AD339E14950}"/>
              </a:ext>
            </a:extLst>
          </p:cNvPr>
          <p:cNvSpPr/>
          <p:nvPr/>
        </p:nvSpPr>
        <p:spPr>
          <a:xfrm rot="850467">
            <a:off x="-351962" y="3135854"/>
            <a:ext cx="648560" cy="5715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xmlns="" id="{D6106953-CC93-2981-6AFB-5DA4B921301F}"/>
              </a:ext>
            </a:extLst>
          </p:cNvPr>
          <p:cNvSpPr/>
          <p:nvPr/>
        </p:nvSpPr>
        <p:spPr>
          <a:xfrm rot="21169544">
            <a:off x="-340899" y="1702284"/>
            <a:ext cx="711200" cy="5715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xmlns="" id="{4CD9F22F-53BB-3F40-C8E0-14990104A668}"/>
              </a:ext>
            </a:extLst>
          </p:cNvPr>
          <p:cNvSpPr/>
          <p:nvPr/>
        </p:nvSpPr>
        <p:spPr>
          <a:xfrm rot="11730591">
            <a:off x="11826980" y="3565527"/>
            <a:ext cx="673100" cy="279400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spd="med" advClick="0" advTm="8000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42783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rapezoid 3"/>
          <p:cNvSpPr/>
          <p:nvPr/>
        </p:nvSpPr>
        <p:spPr>
          <a:xfrm flipV="1">
            <a:off x="-1166070" y="-3"/>
            <a:ext cx="8328870" cy="922869"/>
          </a:xfrm>
          <a:prstGeom prst="trapezoid">
            <a:avLst/>
          </a:prstGeom>
          <a:solidFill>
            <a:srgbClr val="007A00"/>
          </a:solidFill>
          <a:ln>
            <a:noFill/>
          </a:ln>
          <a:effectLst>
            <a:outerShdw blurRad="50800" dist="38100" dir="2700000" algn="tl" rotWithShape="0">
              <a:srgbClr val="4DA555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-239166" y="186267"/>
            <a:ext cx="68770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blipFill>
                  <a:blip r:embed="rId2"/>
                  <a:tile tx="0" ty="0" sx="100000" sy="100000" flip="none" algn="tl"/>
                </a:blipFill>
                <a:latin typeface="Lato Black" pitchFamily="34" charset="0"/>
              </a:rPr>
              <a:t>SGFI  STATE  TOURNAMENT</a:t>
            </a:r>
          </a:p>
        </p:txBody>
      </p:sp>
      <p:cxnSp>
        <p:nvCxnSpPr>
          <p:cNvPr id="7" name="Straight Connector 6"/>
          <p:cNvCxnSpPr/>
          <p:nvPr/>
        </p:nvCxnSpPr>
        <p:spPr>
          <a:xfrm rot="10800000">
            <a:off x="-575198" y="1008114"/>
            <a:ext cx="2281809" cy="1588"/>
          </a:xfrm>
          <a:prstGeom prst="line">
            <a:avLst/>
          </a:prstGeom>
          <a:ln w="76200">
            <a:solidFill>
              <a:srgbClr val="007A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505327" y="1347538"/>
          <a:ext cx="11309683" cy="567722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96213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1139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51915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371699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474383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  NAME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rgbClr val="29292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CLASS</a:t>
                      </a:r>
                      <a:endParaRPr lang="en-US" sz="2400" dirty="0"/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rgbClr val="29292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    SPORT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rgbClr val="29292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ACHIEVMENT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rgbClr val="29292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719653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ADITI MISHRA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8D</a:t>
                      </a:r>
                      <a:endParaRPr lang="en-US" sz="2400" dirty="0"/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GYMNASTICS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PARTICIPATION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719653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ABHINAV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8B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CHESS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8</a:t>
                      </a:r>
                      <a:r>
                        <a:rPr lang="en-US" sz="2400" b="1" baseline="30000" dirty="0">
                          <a:solidFill>
                            <a:schemeClr val="bg1"/>
                          </a:solidFill>
                        </a:rPr>
                        <a:t>th</a:t>
                      </a:r>
                      <a:r>
                        <a:rPr lang="en-US" sz="2400" b="1" baseline="0" dirty="0">
                          <a:solidFill>
                            <a:schemeClr val="bg1"/>
                          </a:solidFill>
                        </a:rPr>
                        <a:t> RANK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731015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AARAV JAIN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7B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TABLE TENNIS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GOLD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757151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AKSHITA VERMA 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6E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VOLLEYBALL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RUNNER (2</a:t>
                      </a:r>
                      <a:r>
                        <a:rPr lang="en-US" sz="2400" b="1" baseline="30000" dirty="0">
                          <a:solidFill>
                            <a:schemeClr val="bg1"/>
                          </a:solidFill>
                        </a:rPr>
                        <a:t>nd</a:t>
                      </a:r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 )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733646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SURYANSH</a:t>
                      </a:r>
                      <a:r>
                        <a:rPr lang="en-US" sz="2400" b="1" baseline="0" dirty="0">
                          <a:solidFill>
                            <a:schemeClr val="bg1"/>
                          </a:solidFill>
                        </a:rPr>
                        <a:t> SAHU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11C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ARCHARY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PARTICIPATION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680484">
                <a:tc>
                  <a:txBody>
                    <a:bodyPr/>
                    <a:lstStyle/>
                    <a:p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861237">
                <a:tc>
                  <a:txBody>
                    <a:bodyPr/>
                    <a:lstStyle/>
                    <a:p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6" name="Isosceles Triangle 5">
            <a:extLst>
              <a:ext uri="{FF2B5EF4-FFF2-40B4-BE49-F238E27FC236}">
                <a16:creationId xmlns:a16="http://schemas.microsoft.com/office/drawing/2014/main" xmlns="" id="{449B91D5-3401-AD20-C647-8BE66F509EFE}"/>
              </a:ext>
            </a:extLst>
          </p:cNvPr>
          <p:cNvSpPr/>
          <p:nvPr/>
        </p:nvSpPr>
        <p:spPr>
          <a:xfrm rot="11730591">
            <a:off x="10169630" y="6680202"/>
            <a:ext cx="673100" cy="279400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Hexagon 9">
            <a:extLst>
              <a:ext uri="{FF2B5EF4-FFF2-40B4-BE49-F238E27FC236}">
                <a16:creationId xmlns:a16="http://schemas.microsoft.com/office/drawing/2014/main" xmlns="" id="{538AE95E-033A-8AA2-5E87-EA8154901DAD}"/>
              </a:ext>
            </a:extLst>
          </p:cNvPr>
          <p:cNvSpPr/>
          <p:nvPr/>
        </p:nvSpPr>
        <p:spPr>
          <a:xfrm rot="850467">
            <a:off x="5991689" y="6572250"/>
            <a:ext cx="648560" cy="5715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Hexagon 11">
            <a:extLst>
              <a:ext uri="{FF2B5EF4-FFF2-40B4-BE49-F238E27FC236}">
                <a16:creationId xmlns:a16="http://schemas.microsoft.com/office/drawing/2014/main" xmlns="" id="{C6A1F675-CC29-D850-07A9-50A1B18A0010}"/>
              </a:ext>
            </a:extLst>
          </p:cNvPr>
          <p:cNvSpPr/>
          <p:nvPr/>
        </p:nvSpPr>
        <p:spPr>
          <a:xfrm rot="20531336">
            <a:off x="11463217" y="1867354"/>
            <a:ext cx="419100" cy="3556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xmlns="" id="{3F22CBE3-D1C2-4CBA-F90F-5D9ECFA02590}"/>
              </a:ext>
            </a:extLst>
          </p:cNvPr>
          <p:cNvSpPr/>
          <p:nvPr/>
        </p:nvSpPr>
        <p:spPr>
          <a:xfrm rot="13300991">
            <a:off x="2718452" y="6667181"/>
            <a:ext cx="542542" cy="279398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xmlns="" id="{AB59F2F3-22FA-2447-CF1D-F0E0F373C9BA}"/>
              </a:ext>
            </a:extLst>
          </p:cNvPr>
          <p:cNvSpPr/>
          <p:nvPr/>
        </p:nvSpPr>
        <p:spPr>
          <a:xfrm rot="13300991">
            <a:off x="-320023" y="4733606"/>
            <a:ext cx="542542" cy="279398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xmlns="" id="{547D470F-ECD5-63A1-EB7D-A31F03932762}"/>
              </a:ext>
            </a:extLst>
          </p:cNvPr>
          <p:cNvSpPr/>
          <p:nvPr/>
        </p:nvSpPr>
        <p:spPr>
          <a:xfrm rot="850467">
            <a:off x="-351962" y="3135854"/>
            <a:ext cx="648560" cy="5715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xmlns="" id="{F52D70C1-FC48-0BA6-03E3-D883A850CE50}"/>
              </a:ext>
            </a:extLst>
          </p:cNvPr>
          <p:cNvSpPr/>
          <p:nvPr/>
        </p:nvSpPr>
        <p:spPr>
          <a:xfrm rot="21169544">
            <a:off x="-340899" y="1702284"/>
            <a:ext cx="711200" cy="5715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xmlns="" id="{C68BE3B3-5C72-5BCD-D19B-6ACB4A9AAEA4}"/>
              </a:ext>
            </a:extLst>
          </p:cNvPr>
          <p:cNvSpPr/>
          <p:nvPr/>
        </p:nvSpPr>
        <p:spPr>
          <a:xfrm rot="11730591">
            <a:off x="11826980" y="3565527"/>
            <a:ext cx="673100" cy="279400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spd="med" advClick="0" advTm="8000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42783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rapezoid 3"/>
          <p:cNvSpPr/>
          <p:nvPr/>
        </p:nvSpPr>
        <p:spPr>
          <a:xfrm flipV="1">
            <a:off x="-1187335" y="-1"/>
            <a:ext cx="8895940" cy="922869"/>
          </a:xfrm>
          <a:prstGeom prst="trapezoid">
            <a:avLst/>
          </a:prstGeom>
          <a:solidFill>
            <a:srgbClr val="007A00"/>
          </a:solidFill>
          <a:ln>
            <a:noFill/>
          </a:ln>
          <a:effectLst>
            <a:outerShdw blurRad="50800" dist="38100" dir="2700000" algn="tl" rotWithShape="0">
              <a:srgbClr val="4DA555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45624" y="186267"/>
            <a:ext cx="68770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blipFill>
                  <a:blip r:embed="rId2"/>
                  <a:tile tx="0" ty="0" sx="100000" sy="100000" flip="none" algn="tl"/>
                </a:blipFill>
                <a:latin typeface="Lato Black" pitchFamily="34" charset="0"/>
              </a:rPr>
              <a:t>CBSE CLUSTER FEZ COMPETITION</a:t>
            </a:r>
          </a:p>
        </p:txBody>
      </p:sp>
      <p:cxnSp>
        <p:nvCxnSpPr>
          <p:cNvPr id="7" name="Straight Connector 6"/>
          <p:cNvCxnSpPr/>
          <p:nvPr/>
        </p:nvCxnSpPr>
        <p:spPr>
          <a:xfrm rot="10800000">
            <a:off x="-575198" y="1008114"/>
            <a:ext cx="2281809" cy="1588"/>
          </a:xfrm>
          <a:prstGeom prst="line">
            <a:avLst/>
          </a:prstGeom>
          <a:ln w="76200">
            <a:solidFill>
              <a:srgbClr val="007A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505327" y="1347538"/>
          <a:ext cx="11309683" cy="567722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96213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1139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51915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371699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474383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  NAME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rgbClr val="29292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CLASS</a:t>
                      </a:r>
                      <a:endParaRPr lang="en-US" sz="2400" dirty="0"/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rgbClr val="29292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    SPORT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rgbClr val="29292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ACHIEVMENT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rgbClr val="29292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719653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KRISHNANDA CHAWDA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11B</a:t>
                      </a:r>
                      <a:endParaRPr lang="en-US" sz="2400" dirty="0"/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JUDO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1</a:t>
                      </a:r>
                      <a:r>
                        <a:rPr lang="en-US" sz="2400" b="1" baseline="30000" dirty="0">
                          <a:solidFill>
                            <a:schemeClr val="bg1"/>
                          </a:solidFill>
                        </a:rPr>
                        <a:t>st</a:t>
                      </a:r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 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719653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AYAAN AHMED KHAN 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10D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JUDO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2</a:t>
                      </a:r>
                      <a:r>
                        <a:rPr lang="en-US" sz="2400" b="1" baseline="30000" dirty="0">
                          <a:solidFill>
                            <a:schemeClr val="bg1"/>
                          </a:solidFill>
                        </a:rPr>
                        <a:t>nd</a:t>
                      </a:r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 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731015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PIYUSH</a:t>
                      </a:r>
                      <a:r>
                        <a:rPr lang="en-US" sz="2400" b="1" baseline="0" dirty="0">
                          <a:solidFill>
                            <a:schemeClr val="bg1"/>
                          </a:solidFill>
                        </a:rPr>
                        <a:t> SAHU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10E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JUDO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3</a:t>
                      </a:r>
                      <a:r>
                        <a:rPr lang="en-US" sz="2400" b="1" baseline="30000" dirty="0">
                          <a:solidFill>
                            <a:schemeClr val="bg1"/>
                          </a:solidFill>
                        </a:rPr>
                        <a:t>rd</a:t>
                      </a:r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 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757151">
                <a:tc>
                  <a:txBody>
                    <a:bodyPr/>
                    <a:lstStyle/>
                    <a:p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733646">
                <a:tc>
                  <a:txBody>
                    <a:bodyPr/>
                    <a:lstStyle/>
                    <a:p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680484">
                <a:tc>
                  <a:txBody>
                    <a:bodyPr/>
                    <a:lstStyle/>
                    <a:p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861237">
                <a:tc>
                  <a:txBody>
                    <a:bodyPr/>
                    <a:lstStyle/>
                    <a:p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6" name="Isosceles Triangle 5">
            <a:extLst>
              <a:ext uri="{FF2B5EF4-FFF2-40B4-BE49-F238E27FC236}">
                <a16:creationId xmlns:a16="http://schemas.microsoft.com/office/drawing/2014/main" xmlns="" id="{A5A74CDF-2073-A61D-8B8C-8BF8236D4700}"/>
              </a:ext>
            </a:extLst>
          </p:cNvPr>
          <p:cNvSpPr/>
          <p:nvPr/>
        </p:nvSpPr>
        <p:spPr>
          <a:xfrm rot="11730591">
            <a:off x="10169630" y="6680202"/>
            <a:ext cx="673100" cy="279400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Hexagon 9">
            <a:extLst>
              <a:ext uri="{FF2B5EF4-FFF2-40B4-BE49-F238E27FC236}">
                <a16:creationId xmlns:a16="http://schemas.microsoft.com/office/drawing/2014/main" xmlns="" id="{3FF09362-343D-CF50-1ED9-C73E1AED9475}"/>
              </a:ext>
            </a:extLst>
          </p:cNvPr>
          <p:cNvSpPr/>
          <p:nvPr/>
        </p:nvSpPr>
        <p:spPr>
          <a:xfrm rot="850467">
            <a:off x="5991689" y="6572250"/>
            <a:ext cx="648560" cy="5715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Hexagon 11">
            <a:extLst>
              <a:ext uri="{FF2B5EF4-FFF2-40B4-BE49-F238E27FC236}">
                <a16:creationId xmlns:a16="http://schemas.microsoft.com/office/drawing/2014/main" xmlns="" id="{57A0D053-5194-494A-40A6-6F71BFE90A27}"/>
              </a:ext>
            </a:extLst>
          </p:cNvPr>
          <p:cNvSpPr/>
          <p:nvPr/>
        </p:nvSpPr>
        <p:spPr>
          <a:xfrm rot="20531336">
            <a:off x="11463217" y="1867354"/>
            <a:ext cx="419100" cy="3556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xmlns="" id="{5AA0042B-4EEF-D8DD-8C31-5D6AB5AD6B8F}"/>
              </a:ext>
            </a:extLst>
          </p:cNvPr>
          <p:cNvSpPr/>
          <p:nvPr/>
        </p:nvSpPr>
        <p:spPr>
          <a:xfrm rot="13300991">
            <a:off x="2718452" y="6667181"/>
            <a:ext cx="542542" cy="279398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xmlns="" id="{2CEB60BA-11B9-382F-F34F-146F5BF6A377}"/>
              </a:ext>
            </a:extLst>
          </p:cNvPr>
          <p:cNvSpPr/>
          <p:nvPr/>
        </p:nvSpPr>
        <p:spPr>
          <a:xfrm rot="13300991">
            <a:off x="-320023" y="4733606"/>
            <a:ext cx="542542" cy="279398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xmlns="" id="{18C078E1-BBA5-8A7F-2AEB-8E4DF3141D42}"/>
              </a:ext>
            </a:extLst>
          </p:cNvPr>
          <p:cNvSpPr/>
          <p:nvPr/>
        </p:nvSpPr>
        <p:spPr>
          <a:xfrm rot="850467">
            <a:off x="-351962" y="3135854"/>
            <a:ext cx="648560" cy="5715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xmlns="" id="{CA758779-88B3-D377-BD5B-A3E512AD2A33}"/>
              </a:ext>
            </a:extLst>
          </p:cNvPr>
          <p:cNvSpPr/>
          <p:nvPr/>
        </p:nvSpPr>
        <p:spPr>
          <a:xfrm rot="21169544">
            <a:off x="-340899" y="1702284"/>
            <a:ext cx="711200" cy="5715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xmlns="" id="{C6506EC0-4815-503A-8783-0442E5D553BC}"/>
              </a:ext>
            </a:extLst>
          </p:cNvPr>
          <p:cNvSpPr/>
          <p:nvPr/>
        </p:nvSpPr>
        <p:spPr>
          <a:xfrm rot="11730591">
            <a:off x="11826980" y="3565527"/>
            <a:ext cx="673100" cy="279400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spd="med" advClick="0" advTm="8000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42783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rapezoid 3"/>
          <p:cNvSpPr/>
          <p:nvPr/>
        </p:nvSpPr>
        <p:spPr>
          <a:xfrm flipV="1">
            <a:off x="-1187335" y="-1"/>
            <a:ext cx="8895940" cy="922869"/>
          </a:xfrm>
          <a:prstGeom prst="trapezoid">
            <a:avLst/>
          </a:prstGeom>
          <a:solidFill>
            <a:srgbClr val="007A00"/>
          </a:solidFill>
          <a:ln>
            <a:noFill/>
          </a:ln>
          <a:effectLst>
            <a:outerShdw blurRad="50800" dist="38100" dir="2700000" algn="tl" rotWithShape="0">
              <a:srgbClr val="4DA555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45624" y="186267"/>
            <a:ext cx="68770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blipFill>
                  <a:blip r:embed="rId2"/>
                  <a:tile tx="0" ty="0" sx="100000" sy="100000" flip="none" algn="tl"/>
                </a:blipFill>
                <a:latin typeface="Lato Black" pitchFamily="34" charset="0"/>
              </a:rPr>
              <a:t>OTHER TOURNAMENTS</a:t>
            </a:r>
          </a:p>
        </p:txBody>
      </p:sp>
      <p:cxnSp>
        <p:nvCxnSpPr>
          <p:cNvPr id="7" name="Straight Connector 6"/>
          <p:cNvCxnSpPr/>
          <p:nvPr/>
        </p:nvCxnSpPr>
        <p:spPr>
          <a:xfrm rot="10800000">
            <a:off x="-575198" y="1008114"/>
            <a:ext cx="2281809" cy="1588"/>
          </a:xfrm>
          <a:prstGeom prst="line">
            <a:avLst/>
          </a:prstGeom>
          <a:ln w="76200">
            <a:solidFill>
              <a:srgbClr val="007A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514852" y="1357063"/>
          <a:ext cx="11222385" cy="38849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476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08452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20094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4189228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513160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  NAME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rgbClr val="29292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CLASS</a:t>
                      </a:r>
                      <a:endParaRPr lang="en-US" sz="2400" dirty="0"/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rgbClr val="29292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    ACHIVEMENT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rgbClr val="29292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TOURNAMENT NAME 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rgbClr val="29292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131366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SAHIL KUMAR BANDHE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11B</a:t>
                      </a:r>
                      <a:endParaRPr lang="en-US" sz="2400" dirty="0"/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PARTICIPATION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M.M.A. OPEN TOURNAMENT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293775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SUYASH DUBEY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8B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PARTICIPATION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OPEN BADMINTON COMPETITION 2024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946679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GULZAR</a:t>
                      </a:r>
                      <a:r>
                        <a:rPr lang="en-US" sz="2400" b="1" baseline="0" dirty="0">
                          <a:solidFill>
                            <a:schemeClr val="bg1"/>
                          </a:solidFill>
                        </a:rPr>
                        <a:t> ALI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7A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PARTICIPATION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INTER CLUB TOURNAMENT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6" name="Isosceles Triangle 5">
            <a:extLst>
              <a:ext uri="{FF2B5EF4-FFF2-40B4-BE49-F238E27FC236}">
                <a16:creationId xmlns:a16="http://schemas.microsoft.com/office/drawing/2014/main" xmlns="" id="{B2227960-6AFA-40AE-3530-69BEBB75789C}"/>
              </a:ext>
            </a:extLst>
          </p:cNvPr>
          <p:cNvSpPr/>
          <p:nvPr/>
        </p:nvSpPr>
        <p:spPr>
          <a:xfrm rot="11730591">
            <a:off x="10169630" y="6680202"/>
            <a:ext cx="673100" cy="279400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Hexagon 9">
            <a:extLst>
              <a:ext uri="{FF2B5EF4-FFF2-40B4-BE49-F238E27FC236}">
                <a16:creationId xmlns:a16="http://schemas.microsoft.com/office/drawing/2014/main" xmlns="" id="{DF215EEE-5A9F-BC6E-C512-B29FFBB9C2FD}"/>
              </a:ext>
            </a:extLst>
          </p:cNvPr>
          <p:cNvSpPr/>
          <p:nvPr/>
        </p:nvSpPr>
        <p:spPr>
          <a:xfrm rot="850467">
            <a:off x="5991689" y="6572250"/>
            <a:ext cx="648560" cy="5715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Hexagon 11">
            <a:extLst>
              <a:ext uri="{FF2B5EF4-FFF2-40B4-BE49-F238E27FC236}">
                <a16:creationId xmlns:a16="http://schemas.microsoft.com/office/drawing/2014/main" xmlns="" id="{E448DB38-7AAF-2FF8-E300-7A2DE6FF30AF}"/>
              </a:ext>
            </a:extLst>
          </p:cNvPr>
          <p:cNvSpPr/>
          <p:nvPr/>
        </p:nvSpPr>
        <p:spPr>
          <a:xfrm rot="20531336">
            <a:off x="11463217" y="1867354"/>
            <a:ext cx="419100" cy="3556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xmlns="" id="{4C8B9604-2DEA-00BD-22FD-8B7224559FB8}"/>
              </a:ext>
            </a:extLst>
          </p:cNvPr>
          <p:cNvSpPr/>
          <p:nvPr/>
        </p:nvSpPr>
        <p:spPr>
          <a:xfrm rot="13300991">
            <a:off x="2718452" y="6667181"/>
            <a:ext cx="542542" cy="279398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xmlns="" id="{6AEF30DE-CD76-FF5F-0A71-C8B1ABCF9383}"/>
              </a:ext>
            </a:extLst>
          </p:cNvPr>
          <p:cNvSpPr/>
          <p:nvPr/>
        </p:nvSpPr>
        <p:spPr>
          <a:xfrm rot="13300991">
            <a:off x="-320023" y="4733606"/>
            <a:ext cx="542542" cy="279398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xmlns="" id="{8C2E73A6-07D3-6FB1-367C-9E55058898AE}"/>
              </a:ext>
            </a:extLst>
          </p:cNvPr>
          <p:cNvSpPr/>
          <p:nvPr/>
        </p:nvSpPr>
        <p:spPr>
          <a:xfrm rot="850467">
            <a:off x="-351962" y="3135854"/>
            <a:ext cx="648560" cy="5715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xmlns="" id="{AE6A823F-A84E-2F2F-F6CD-7A7ACD63E753}"/>
              </a:ext>
            </a:extLst>
          </p:cNvPr>
          <p:cNvSpPr/>
          <p:nvPr/>
        </p:nvSpPr>
        <p:spPr>
          <a:xfrm rot="21169544">
            <a:off x="-340899" y="1702284"/>
            <a:ext cx="711200" cy="5715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xmlns="" id="{A3D4E5C1-3301-5C9D-62FB-C63B4A140D6C}"/>
              </a:ext>
            </a:extLst>
          </p:cNvPr>
          <p:cNvSpPr/>
          <p:nvPr/>
        </p:nvSpPr>
        <p:spPr>
          <a:xfrm rot="11730591">
            <a:off x="11826980" y="3565527"/>
            <a:ext cx="673100" cy="279400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spd="med" advClick="0" advTm="8000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hatsApp Image 2024-12-14 at 5.15.19 AM (1)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1648" y="0"/>
            <a:ext cx="5587067" cy="6858000"/>
          </a:xfrm>
          <a:prstGeom prst="rect">
            <a:avLst/>
          </a:prstGeom>
        </p:spPr>
      </p:pic>
    </p:spTree>
  </p:cSld>
  <p:clrMapOvr>
    <a:masterClrMapping/>
  </p:clrMapOvr>
  <p:transition spd="med" advClick="0" advTm="8000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42783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rapezoid 3"/>
          <p:cNvSpPr/>
          <p:nvPr/>
        </p:nvSpPr>
        <p:spPr>
          <a:xfrm flipV="1">
            <a:off x="-1187335" y="-1"/>
            <a:ext cx="8895940" cy="922869"/>
          </a:xfrm>
          <a:prstGeom prst="trapezoid">
            <a:avLst/>
          </a:prstGeom>
          <a:solidFill>
            <a:srgbClr val="007A00"/>
          </a:solidFill>
          <a:ln>
            <a:noFill/>
          </a:ln>
          <a:effectLst>
            <a:outerShdw blurRad="50800" dist="38100" dir="2700000" algn="tl" rotWithShape="0">
              <a:srgbClr val="4DA555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45624" y="186267"/>
            <a:ext cx="68770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blipFill>
                  <a:blip r:embed="rId2"/>
                  <a:tile tx="0" ty="0" sx="100000" sy="100000" flip="none" algn="tl"/>
                </a:blipFill>
                <a:latin typeface="Lato Black" pitchFamily="34" charset="0"/>
              </a:rPr>
              <a:t>OTHER TOURNAMENTS</a:t>
            </a:r>
          </a:p>
        </p:txBody>
      </p:sp>
      <p:cxnSp>
        <p:nvCxnSpPr>
          <p:cNvPr id="7" name="Straight Connector 6"/>
          <p:cNvCxnSpPr/>
          <p:nvPr/>
        </p:nvCxnSpPr>
        <p:spPr>
          <a:xfrm rot="10800000">
            <a:off x="-575198" y="1008114"/>
            <a:ext cx="2281809" cy="1588"/>
          </a:xfrm>
          <a:prstGeom prst="line">
            <a:avLst/>
          </a:prstGeom>
          <a:ln w="76200">
            <a:solidFill>
              <a:srgbClr val="007A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505327" y="1347538"/>
          <a:ext cx="11309683" cy="469554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476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08452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20094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427652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491895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  NAME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rgbClr val="29292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CLASS</a:t>
                      </a:r>
                      <a:endParaRPr lang="en-US" sz="2400" dirty="0"/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rgbClr val="29292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    ACHIVEMENT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rgbClr val="29292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TOURNAMENT NAME 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rgbClr val="29292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386621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AMAN</a:t>
                      </a:r>
                      <a:r>
                        <a:rPr lang="en-US" sz="2400" b="1" baseline="0" dirty="0">
                          <a:solidFill>
                            <a:schemeClr val="bg1"/>
                          </a:solidFill>
                        </a:rPr>
                        <a:t> CHANDA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9F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BRONZE</a:t>
                      </a:r>
                    </a:p>
                    <a:p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SHEITOKAI KARATE TOURNAMENT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408513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ADITI DESHMUKH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10C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BLACK</a:t>
                      </a:r>
                      <a:r>
                        <a:rPr lang="en-US" sz="2400" b="1" baseline="0" dirty="0">
                          <a:solidFill>
                            <a:schemeClr val="bg1"/>
                          </a:solidFill>
                        </a:rPr>
                        <a:t> BELT</a:t>
                      </a:r>
                    </a:p>
                    <a:p>
                      <a:r>
                        <a:rPr lang="en-US" sz="2400" b="1" baseline="0" dirty="0">
                          <a:solidFill>
                            <a:schemeClr val="bg1"/>
                          </a:solidFill>
                        </a:rPr>
                        <a:t>1</a:t>
                      </a:r>
                      <a:r>
                        <a:rPr lang="en-US" sz="2400" b="1" baseline="30000" dirty="0">
                          <a:solidFill>
                            <a:schemeClr val="bg1"/>
                          </a:solidFill>
                        </a:rPr>
                        <a:t>st</a:t>
                      </a:r>
                      <a:r>
                        <a:rPr lang="en-US" sz="2400" b="1" baseline="0" dirty="0">
                          <a:solidFill>
                            <a:schemeClr val="bg1"/>
                          </a:solidFill>
                        </a:rPr>
                        <a:t> RANK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OPEN TAIKWANDO</a:t>
                      </a:r>
                      <a:r>
                        <a:rPr lang="en-US" sz="2400" b="1" baseline="0" dirty="0">
                          <a:solidFill>
                            <a:schemeClr val="bg1"/>
                          </a:solidFill>
                        </a:rPr>
                        <a:t> TOURNAMENT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408513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SAMBHAV</a:t>
                      </a:r>
                      <a:r>
                        <a:rPr lang="en-US" sz="2400" b="1" baseline="0" dirty="0">
                          <a:solidFill>
                            <a:schemeClr val="bg1"/>
                          </a:solidFill>
                        </a:rPr>
                        <a:t> JHA 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12E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MAN OF THE MATCH</a:t>
                      </a:r>
                      <a:r>
                        <a:rPr lang="en-US" sz="2400" b="1" baseline="0" dirty="0">
                          <a:solidFill>
                            <a:schemeClr val="bg1"/>
                          </a:solidFill>
                        </a:rPr>
                        <a:t> (WINNER)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nn-NO" sz="2400" b="1" dirty="0">
                          <a:solidFill>
                            <a:schemeClr val="bg1"/>
                          </a:solidFill>
                        </a:rPr>
                        <a:t>PRAMVEER  ALBERT  EKKA FOOTBALL  AUGUST 2024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6" name="Isosceles Triangle 5">
            <a:extLst>
              <a:ext uri="{FF2B5EF4-FFF2-40B4-BE49-F238E27FC236}">
                <a16:creationId xmlns:a16="http://schemas.microsoft.com/office/drawing/2014/main" xmlns="" id="{FB1F054E-11E8-075F-AC82-9AA104B8B88C}"/>
              </a:ext>
            </a:extLst>
          </p:cNvPr>
          <p:cNvSpPr/>
          <p:nvPr/>
        </p:nvSpPr>
        <p:spPr>
          <a:xfrm rot="11730591">
            <a:off x="10169630" y="6680202"/>
            <a:ext cx="673100" cy="279400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Hexagon 9">
            <a:extLst>
              <a:ext uri="{FF2B5EF4-FFF2-40B4-BE49-F238E27FC236}">
                <a16:creationId xmlns:a16="http://schemas.microsoft.com/office/drawing/2014/main" xmlns="" id="{B49A2730-163D-E2F6-172C-B516AF01AC3E}"/>
              </a:ext>
            </a:extLst>
          </p:cNvPr>
          <p:cNvSpPr/>
          <p:nvPr/>
        </p:nvSpPr>
        <p:spPr>
          <a:xfrm rot="850467">
            <a:off x="5991689" y="6572250"/>
            <a:ext cx="648560" cy="5715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Hexagon 11">
            <a:extLst>
              <a:ext uri="{FF2B5EF4-FFF2-40B4-BE49-F238E27FC236}">
                <a16:creationId xmlns:a16="http://schemas.microsoft.com/office/drawing/2014/main" xmlns="" id="{6F899060-2345-12E8-F453-71D54BCE208B}"/>
              </a:ext>
            </a:extLst>
          </p:cNvPr>
          <p:cNvSpPr/>
          <p:nvPr/>
        </p:nvSpPr>
        <p:spPr>
          <a:xfrm rot="20531336">
            <a:off x="11463217" y="1867354"/>
            <a:ext cx="419100" cy="3556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xmlns="" id="{13E3E90B-087F-8B2C-05D0-9AB1456E1769}"/>
              </a:ext>
            </a:extLst>
          </p:cNvPr>
          <p:cNvSpPr/>
          <p:nvPr/>
        </p:nvSpPr>
        <p:spPr>
          <a:xfrm rot="13300991">
            <a:off x="2718452" y="6667181"/>
            <a:ext cx="542542" cy="279398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xmlns="" id="{932798B7-A56B-22A8-1A04-8C53FB5A81C5}"/>
              </a:ext>
            </a:extLst>
          </p:cNvPr>
          <p:cNvSpPr/>
          <p:nvPr/>
        </p:nvSpPr>
        <p:spPr>
          <a:xfrm rot="13300991">
            <a:off x="-320023" y="4733606"/>
            <a:ext cx="542542" cy="279398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xmlns="" id="{43F286BF-4861-83D4-5C18-0194AB0384B5}"/>
              </a:ext>
            </a:extLst>
          </p:cNvPr>
          <p:cNvSpPr/>
          <p:nvPr/>
        </p:nvSpPr>
        <p:spPr>
          <a:xfrm rot="850467">
            <a:off x="-351962" y="3135854"/>
            <a:ext cx="648560" cy="5715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xmlns="" id="{D064C4E2-BAE5-160A-1E00-F29ACC56BF39}"/>
              </a:ext>
            </a:extLst>
          </p:cNvPr>
          <p:cNvSpPr/>
          <p:nvPr/>
        </p:nvSpPr>
        <p:spPr>
          <a:xfrm rot="21169544">
            <a:off x="-340899" y="1702284"/>
            <a:ext cx="711200" cy="5715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xmlns="" id="{3E74A7AA-73BF-D987-956C-D1F4D04FC5DC}"/>
              </a:ext>
            </a:extLst>
          </p:cNvPr>
          <p:cNvSpPr/>
          <p:nvPr/>
        </p:nvSpPr>
        <p:spPr>
          <a:xfrm rot="11730591">
            <a:off x="11826980" y="3565527"/>
            <a:ext cx="673100" cy="279400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spd="med" advClick="0" advTm="8000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ntitled desig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371772" y="2353999"/>
            <a:ext cx="582022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000" dirty="0" smtClean="0">
                <a:blipFill>
                  <a:blip r:embed="rId3"/>
                  <a:tile tx="0" ty="0" sx="100000" sy="100000" flip="none" algn="tl"/>
                </a:blipFill>
                <a:latin typeface="Lato Black" pitchFamily="34" charset="0"/>
              </a:rPr>
              <a:t>MUSIC</a:t>
            </a:r>
          </a:p>
          <a:p>
            <a:pPr algn="ctr"/>
            <a:r>
              <a:rPr lang="en-US" sz="6000" dirty="0" smtClean="0">
                <a:blipFill>
                  <a:blip r:embed="rId3"/>
                  <a:tile tx="0" ty="0" sx="100000" sy="100000" flip="none" algn="tl"/>
                </a:blipFill>
                <a:latin typeface="Lato Black" pitchFamily="34" charset="0"/>
              </a:rPr>
              <a:t>ACHIVEMENT</a:t>
            </a:r>
            <a:endParaRPr lang="en-US" sz="6000" dirty="0">
              <a:blipFill>
                <a:blip r:embed="rId3"/>
                <a:tile tx="0" ty="0" sx="100000" sy="100000" flip="none" algn="tl"/>
              </a:blipFill>
              <a:latin typeface="Lato Black" pitchFamily="34" charset="0"/>
            </a:endParaRPr>
          </a:p>
        </p:txBody>
      </p:sp>
    </p:spTree>
  </p:cSld>
  <p:clrMapOvr>
    <a:masterClrMapping/>
  </p:clrMapOvr>
  <p:transition spd="med" advClick="0" advTm="5000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0" y="0"/>
            <a:ext cx="12192000" cy="82731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rot="10800000">
            <a:off x="-575198" y="1008114"/>
            <a:ext cx="2281809" cy="1588"/>
          </a:xfrm>
          <a:prstGeom prst="line">
            <a:avLst/>
          </a:prstGeom>
          <a:ln w="76200">
            <a:solidFill>
              <a:srgbClr val="0099F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476298" y="1260357"/>
          <a:ext cx="11309683" cy="515205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9101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78674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4470781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563699">
                <a:tc>
                  <a:txBody>
                    <a:bodyPr/>
                    <a:lstStyle/>
                    <a:p>
                      <a:pPr lvl="0" algn="ctr"/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  NAME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rgbClr val="29292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CLASS</a:t>
                      </a:r>
                      <a:endParaRPr lang="en-US" sz="2400" dirty="0"/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rgbClr val="29292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    </a:t>
                      </a:r>
                      <a:r>
                        <a:rPr lang="en-US" sz="2400" b="1" dirty="0" smtClean="0">
                          <a:solidFill>
                            <a:schemeClr val="bg1"/>
                          </a:solidFill>
                        </a:rPr>
                        <a:t>CATEGORY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rgbClr val="29292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 smtClean="0">
                          <a:solidFill>
                            <a:schemeClr val="bg1"/>
                          </a:solidFill>
                        </a:rPr>
                        <a:t>COMPETITION NAME 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rgbClr val="29292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715944"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b="1" i="0" u="none" strike="noStrike" dirty="0" smtClean="0">
                          <a:solidFill>
                            <a:schemeClr val="bg1"/>
                          </a:solidFill>
                          <a:latin typeface="+mn-lt"/>
                        </a:rPr>
                        <a:t>ANSHURTA</a:t>
                      </a:r>
                      <a:endParaRPr lang="en-US" sz="2400" b="1" i="0" u="none" strike="noStrike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9525" marR="9525" marT="9525" marB="0" anchor="ctr"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b="1" i="0" u="none" strike="noStrike" dirty="0" smtClean="0">
                          <a:solidFill>
                            <a:schemeClr val="bg1"/>
                          </a:solidFill>
                          <a:latin typeface="+mn-lt"/>
                        </a:rPr>
                        <a:t>7</a:t>
                      </a:r>
                      <a:r>
                        <a:rPr lang="en-US" sz="2400" b="1" i="0" u="none" strike="noStrike" baseline="30000" dirty="0" smtClean="0">
                          <a:solidFill>
                            <a:schemeClr val="bg1"/>
                          </a:solidFill>
                          <a:latin typeface="+mn-lt"/>
                        </a:rPr>
                        <a:t>th</a:t>
                      </a:r>
                      <a:r>
                        <a:rPr lang="en-US" sz="2400" b="1" i="0" u="none" strike="noStrike" dirty="0" smtClean="0">
                          <a:solidFill>
                            <a:schemeClr val="bg1"/>
                          </a:solidFill>
                          <a:latin typeface="+mn-lt"/>
                        </a:rPr>
                        <a:t> </a:t>
                      </a:r>
                      <a:endParaRPr lang="en-US" sz="2400" b="1" i="0" u="none" strike="noStrike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9525" marR="9525" marT="9525" marB="0" anchor="ctr"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b="1" i="0" u="none" strike="noStrike" dirty="0" smtClean="0">
                          <a:solidFill>
                            <a:schemeClr val="bg1"/>
                          </a:solidFill>
                          <a:latin typeface="+mn-lt"/>
                        </a:rPr>
                        <a:t>SINGING COMPETITION </a:t>
                      </a:r>
                      <a:endParaRPr lang="en-US" sz="2400" b="1" i="0" u="none" strike="noStrike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9525" marR="9525" marT="9525" marB="0" anchor="ctr"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b="1" i="0" u="none" strike="noStrike" dirty="0" smtClean="0">
                          <a:solidFill>
                            <a:schemeClr val="bg1"/>
                          </a:solidFill>
                          <a:latin typeface="+mn-lt"/>
                        </a:rPr>
                        <a:t>1</a:t>
                      </a:r>
                      <a:r>
                        <a:rPr lang="en-US" sz="2400" b="1" i="0" u="none" strike="noStrike" baseline="30000" dirty="0" smtClean="0">
                          <a:solidFill>
                            <a:schemeClr val="bg1"/>
                          </a:solidFill>
                          <a:latin typeface="+mn-lt"/>
                        </a:rPr>
                        <a:t>st</a:t>
                      </a:r>
                      <a:r>
                        <a:rPr lang="en-US" sz="2400" b="1" i="0" u="none" strike="noStrike" dirty="0" smtClean="0">
                          <a:solidFill>
                            <a:schemeClr val="bg1"/>
                          </a:solidFill>
                          <a:latin typeface="+mn-lt"/>
                        </a:rPr>
                        <a:t> PRIZE IN "GEETANSH UTSAV-2024"</a:t>
                      </a:r>
                      <a:endParaRPr lang="en-US" sz="2400" b="1" i="0" u="none" strike="noStrike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9525" marR="9525" marT="9525" marB="0" anchor="ctr"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394396"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b="1" i="0" u="none" strike="noStrike" dirty="0" smtClean="0">
                          <a:solidFill>
                            <a:schemeClr val="bg1"/>
                          </a:solidFill>
                          <a:latin typeface="+mn-lt"/>
                        </a:rPr>
                        <a:t>VAIBHAV DIXIT</a:t>
                      </a:r>
                      <a:endParaRPr lang="en-US" sz="2400" b="1" i="0" u="none" strike="noStrike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9525" marR="9525" marT="9525" marB="0" anchor="ctr"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b="1" i="0" u="none" strike="noStrike" dirty="0" smtClean="0">
                          <a:solidFill>
                            <a:schemeClr val="bg1"/>
                          </a:solidFill>
                          <a:latin typeface="+mn-lt"/>
                        </a:rPr>
                        <a:t>7</a:t>
                      </a:r>
                      <a:r>
                        <a:rPr lang="en-US" sz="2400" b="1" i="0" u="none" strike="noStrike" baseline="30000" dirty="0" smtClean="0">
                          <a:solidFill>
                            <a:schemeClr val="bg1"/>
                          </a:solidFill>
                          <a:latin typeface="+mn-lt"/>
                        </a:rPr>
                        <a:t>th</a:t>
                      </a:r>
                      <a:endParaRPr lang="en-US" sz="2400" b="1" i="0" u="none" strike="noStrike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9525" marR="9525" marT="9525" marB="0" anchor="ctr"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b="1" i="0" u="none" strike="noStrike" dirty="0" smtClean="0">
                          <a:solidFill>
                            <a:schemeClr val="bg1"/>
                          </a:solidFill>
                          <a:latin typeface="+mn-lt"/>
                        </a:rPr>
                        <a:t>INSTRUMENTAL GUITAR</a:t>
                      </a:r>
                      <a:endParaRPr lang="en-US" sz="2400" b="1" i="0" u="none" strike="noStrike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9525" marR="9525" marT="9525" marB="0" anchor="ctr"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b="1" i="0" u="none" strike="noStrike" dirty="0" smtClean="0">
                          <a:solidFill>
                            <a:schemeClr val="bg1"/>
                          </a:solidFill>
                          <a:latin typeface="+mn-lt"/>
                        </a:rPr>
                        <a:t>2</a:t>
                      </a:r>
                      <a:r>
                        <a:rPr lang="en-US" sz="2400" b="1" i="0" u="none" strike="noStrike" baseline="30000" dirty="0" smtClean="0">
                          <a:solidFill>
                            <a:schemeClr val="bg1"/>
                          </a:solidFill>
                          <a:latin typeface="+mn-lt"/>
                        </a:rPr>
                        <a:t>nd</a:t>
                      </a:r>
                      <a:r>
                        <a:rPr lang="en-US" sz="2400" b="1" i="0" u="none" strike="noStrike" dirty="0" smtClean="0">
                          <a:solidFill>
                            <a:schemeClr val="bg1"/>
                          </a:solidFill>
                          <a:latin typeface="+mn-lt"/>
                        </a:rPr>
                        <a:t> POSITION "DESH RAAG’’ 2024 </a:t>
                      </a:r>
                      <a:endParaRPr lang="en-US" sz="2400" b="1" i="0" u="none" strike="noStrike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9525" marR="9525" marT="9525" marB="0" anchor="ctr"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190172"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b="1" i="0" u="none" strike="noStrike" dirty="0" smtClean="0">
                          <a:solidFill>
                            <a:schemeClr val="bg1"/>
                          </a:solidFill>
                          <a:latin typeface="+mn-lt"/>
                        </a:rPr>
                        <a:t>APURVA GUPTA</a:t>
                      </a:r>
                      <a:endParaRPr lang="en-US" sz="2400" b="1" i="0" u="none" strike="noStrike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9525" marR="9525" marT="9525" marB="0" anchor="ctr"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b="1" i="0" u="none" strike="noStrike" dirty="0" smtClean="0">
                          <a:solidFill>
                            <a:schemeClr val="bg1"/>
                          </a:solidFill>
                          <a:latin typeface="+mn-lt"/>
                        </a:rPr>
                        <a:t>11</a:t>
                      </a:r>
                      <a:r>
                        <a:rPr lang="en-US" sz="2400" b="1" i="0" u="none" strike="noStrike" baseline="30000" dirty="0" smtClean="0">
                          <a:solidFill>
                            <a:schemeClr val="bg1"/>
                          </a:solidFill>
                          <a:latin typeface="+mn-lt"/>
                        </a:rPr>
                        <a:t>th</a:t>
                      </a:r>
                      <a:r>
                        <a:rPr lang="en-US" sz="2400" b="1" i="0" u="none" strike="noStrike" dirty="0" smtClean="0">
                          <a:solidFill>
                            <a:schemeClr val="bg1"/>
                          </a:solidFill>
                          <a:latin typeface="+mn-lt"/>
                        </a:rPr>
                        <a:t> </a:t>
                      </a:r>
                      <a:endParaRPr lang="en-US" sz="2400" b="1" i="0" u="none" strike="noStrike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9525" marR="9525" marT="9525" marB="0" anchor="ctr"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b="1" i="0" u="none" strike="noStrike" dirty="0" smtClean="0">
                          <a:solidFill>
                            <a:schemeClr val="bg1"/>
                          </a:solidFill>
                          <a:latin typeface="+mn-lt"/>
                        </a:rPr>
                        <a:t>SEMI CLASSSICAL SINGING</a:t>
                      </a:r>
                      <a:endParaRPr lang="en-US" sz="2400" b="1" i="0" u="none" strike="noStrike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9525" marR="9525" marT="9525" marB="0" anchor="ctr"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b="1" i="0" u="none" strike="noStrike" dirty="0" smtClean="0">
                          <a:solidFill>
                            <a:schemeClr val="bg1"/>
                          </a:solidFill>
                          <a:latin typeface="+mn-lt"/>
                        </a:rPr>
                        <a:t>1</a:t>
                      </a:r>
                      <a:r>
                        <a:rPr lang="en-US" sz="2400" b="1" i="0" u="none" strike="noStrike" baseline="30000" dirty="0" smtClean="0">
                          <a:solidFill>
                            <a:schemeClr val="bg1"/>
                          </a:solidFill>
                          <a:latin typeface="+mn-lt"/>
                        </a:rPr>
                        <a:t>st</a:t>
                      </a:r>
                      <a:r>
                        <a:rPr lang="en-US" sz="2400" b="1" i="0" u="none" strike="noStrike" dirty="0" smtClean="0">
                          <a:solidFill>
                            <a:schemeClr val="bg1"/>
                          </a:solidFill>
                          <a:latin typeface="+mn-lt"/>
                        </a:rPr>
                        <a:t> POSITION "NAADOTSAV -2024</a:t>
                      </a:r>
                      <a:endParaRPr lang="en-US" sz="2400" b="1" i="0" u="none" strike="noStrike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9525" marR="9525" marT="9525" marB="0" anchor="ctr"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262742"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b="1" i="0" u="none" strike="noStrike" dirty="0" smtClean="0">
                          <a:solidFill>
                            <a:schemeClr val="bg1"/>
                          </a:solidFill>
                          <a:latin typeface="+mn-lt"/>
                        </a:rPr>
                        <a:t>ANSHURTA</a:t>
                      </a:r>
                      <a:endParaRPr lang="en-US" sz="2400" b="1" i="0" u="none" strike="noStrike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9525" marR="9525" marT="9525" marB="0" anchor="ctr"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b="1" i="0" u="none" strike="noStrike" dirty="0" smtClean="0">
                          <a:solidFill>
                            <a:schemeClr val="bg1"/>
                          </a:solidFill>
                          <a:latin typeface="+mn-lt"/>
                        </a:rPr>
                        <a:t>7</a:t>
                      </a:r>
                      <a:r>
                        <a:rPr lang="en-US" sz="2400" b="1" i="0" u="none" strike="noStrike" baseline="30000" dirty="0" smtClean="0">
                          <a:solidFill>
                            <a:schemeClr val="bg1"/>
                          </a:solidFill>
                          <a:latin typeface="+mn-lt"/>
                        </a:rPr>
                        <a:t>th</a:t>
                      </a:r>
                      <a:r>
                        <a:rPr lang="en-US" sz="2400" b="1" i="0" u="none" strike="noStrike" baseline="0" dirty="0" smtClean="0">
                          <a:solidFill>
                            <a:schemeClr val="bg1"/>
                          </a:solidFill>
                          <a:latin typeface="+mn-lt"/>
                        </a:rPr>
                        <a:t> </a:t>
                      </a:r>
                      <a:endParaRPr lang="en-US" sz="2400" b="1" i="0" u="none" strike="noStrike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9525" marR="9525" marT="9525" marB="0" anchor="ctr"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b="1" i="0" u="none" strike="noStrike" dirty="0" smtClean="0">
                          <a:solidFill>
                            <a:schemeClr val="bg1"/>
                          </a:solidFill>
                          <a:latin typeface="+mn-lt"/>
                        </a:rPr>
                        <a:t>SINGING COMPETITION </a:t>
                      </a:r>
                      <a:endParaRPr lang="en-US" sz="2400" b="1" i="0" u="none" strike="noStrike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9525" marR="9525" marT="9525" marB="0" anchor="ctr"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b="1" i="0" u="none" strike="noStrike" dirty="0" smtClean="0">
                          <a:solidFill>
                            <a:schemeClr val="bg1"/>
                          </a:solidFill>
                          <a:latin typeface="+mn-lt"/>
                        </a:rPr>
                        <a:t>1</a:t>
                      </a:r>
                      <a:r>
                        <a:rPr lang="en-US" sz="2400" b="1" i="0" u="none" strike="noStrike" baseline="30000" dirty="0" smtClean="0">
                          <a:solidFill>
                            <a:schemeClr val="bg1"/>
                          </a:solidFill>
                          <a:latin typeface="+mn-lt"/>
                        </a:rPr>
                        <a:t>st</a:t>
                      </a:r>
                      <a:r>
                        <a:rPr lang="en-US" sz="2400" b="1" i="0" u="none" strike="noStrike" dirty="0" smtClean="0">
                          <a:solidFill>
                            <a:schemeClr val="bg1"/>
                          </a:solidFill>
                          <a:latin typeface="+mn-lt"/>
                        </a:rPr>
                        <a:t>  PRIZE IN "GEETANSH UTSAV-2024"</a:t>
                      </a:r>
                      <a:endParaRPr lang="en-US" sz="2400" b="1" i="0" u="none" strike="noStrike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9525" marR="9525" marT="9525" marB="0" anchor="ctr"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</a:tr>
            </a:tbl>
          </a:graphicData>
        </a:graphic>
      </p:graphicFrame>
      <p:sp>
        <p:nvSpPr>
          <p:cNvPr id="6" name="Isosceles Triangle 5">
            <a:extLst>
              <a:ext uri="{FF2B5EF4-FFF2-40B4-BE49-F238E27FC236}">
                <a16:creationId xmlns:a16="http://schemas.microsoft.com/office/drawing/2014/main" xmlns="" id="{FB1F054E-11E8-075F-AC82-9AA104B8B88C}"/>
              </a:ext>
            </a:extLst>
          </p:cNvPr>
          <p:cNvSpPr/>
          <p:nvPr/>
        </p:nvSpPr>
        <p:spPr>
          <a:xfrm rot="11730591">
            <a:off x="10169630" y="6680202"/>
            <a:ext cx="673100" cy="279400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Hexagon 9">
            <a:extLst>
              <a:ext uri="{FF2B5EF4-FFF2-40B4-BE49-F238E27FC236}">
                <a16:creationId xmlns:a16="http://schemas.microsoft.com/office/drawing/2014/main" xmlns="" id="{B49A2730-163D-E2F6-172C-B516AF01AC3E}"/>
              </a:ext>
            </a:extLst>
          </p:cNvPr>
          <p:cNvSpPr/>
          <p:nvPr/>
        </p:nvSpPr>
        <p:spPr>
          <a:xfrm rot="850467">
            <a:off x="5991689" y="6572250"/>
            <a:ext cx="648560" cy="5715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Hexagon 11">
            <a:extLst>
              <a:ext uri="{FF2B5EF4-FFF2-40B4-BE49-F238E27FC236}">
                <a16:creationId xmlns:a16="http://schemas.microsoft.com/office/drawing/2014/main" xmlns="" id="{6F899060-2345-12E8-F453-71D54BCE208B}"/>
              </a:ext>
            </a:extLst>
          </p:cNvPr>
          <p:cNvSpPr/>
          <p:nvPr/>
        </p:nvSpPr>
        <p:spPr>
          <a:xfrm rot="20531336">
            <a:off x="11982449" y="2172154"/>
            <a:ext cx="419100" cy="3556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xmlns="" id="{13E3E90B-087F-8B2C-05D0-9AB1456E1769}"/>
              </a:ext>
            </a:extLst>
          </p:cNvPr>
          <p:cNvSpPr/>
          <p:nvPr/>
        </p:nvSpPr>
        <p:spPr>
          <a:xfrm rot="13300991">
            <a:off x="2718452" y="6667181"/>
            <a:ext cx="542542" cy="279398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xmlns="" id="{932798B7-A56B-22A8-1A04-8C53FB5A81C5}"/>
              </a:ext>
            </a:extLst>
          </p:cNvPr>
          <p:cNvSpPr/>
          <p:nvPr/>
        </p:nvSpPr>
        <p:spPr>
          <a:xfrm rot="13300991">
            <a:off x="-320023" y="4733606"/>
            <a:ext cx="542542" cy="279398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xmlns="" id="{43F286BF-4861-83D4-5C18-0194AB0384B5}"/>
              </a:ext>
            </a:extLst>
          </p:cNvPr>
          <p:cNvSpPr/>
          <p:nvPr/>
        </p:nvSpPr>
        <p:spPr>
          <a:xfrm rot="850467">
            <a:off x="-351962" y="3135854"/>
            <a:ext cx="648560" cy="5715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xmlns="" id="{D064C4E2-BAE5-160A-1E00-F29ACC56BF39}"/>
              </a:ext>
            </a:extLst>
          </p:cNvPr>
          <p:cNvSpPr/>
          <p:nvPr/>
        </p:nvSpPr>
        <p:spPr>
          <a:xfrm rot="21169544">
            <a:off x="-340899" y="1702284"/>
            <a:ext cx="711200" cy="5715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xmlns="" id="{3E74A7AA-73BF-D987-956C-D1F4D04FC5DC}"/>
              </a:ext>
            </a:extLst>
          </p:cNvPr>
          <p:cNvSpPr/>
          <p:nvPr/>
        </p:nvSpPr>
        <p:spPr>
          <a:xfrm rot="11730591">
            <a:off x="11826980" y="3565527"/>
            <a:ext cx="673100" cy="279400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rapezoid 22"/>
          <p:cNvSpPr/>
          <p:nvPr/>
        </p:nvSpPr>
        <p:spPr>
          <a:xfrm flipV="1">
            <a:off x="-1187335" y="-7"/>
            <a:ext cx="5062650" cy="922869"/>
          </a:xfrm>
          <a:prstGeom prst="trapezoid">
            <a:avLst/>
          </a:prstGeom>
          <a:solidFill>
            <a:srgbClr val="0099FF"/>
          </a:solidFill>
          <a:ln>
            <a:solidFill>
              <a:srgbClr val="0099F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203201" y="188685"/>
            <a:ext cx="34979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chemeClr val="bg1"/>
                </a:solidFill>
                <a:latin typeface="Lato Black" pitchFamily="34" charset="0"/>
              </a:rPr>
              <a:t>SOLO MUSIC</a:t>
            </a:r>
            <a:endParaRPr lang="en-US" sz="4000" b="1" dirty="0">
              <a:solidFill>
                <a:schemeClr val="bg1"/>
              </a:solidFill>
              <a:latin typeface="Lato Black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4292924" y="188685"/>
            <a:ext cx="789907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 smtClean="0">
                <a:solidFill>
                  <a:schemeClr val="bg1"/>
                </a:solidFill>
              </a:rPr>
              <a:t>ALL INDIA MUSIC &amp; DANCE COMPETITION</a:t>
            </a:r>
            <a:endParaRPr lang="en-US" sz="3200" dirty="0"/>
          </a:p>
        </p:txBody>
      </p:sp>
    </p:spTree>
  </p:cSld>
  <p:clrMapOvr>
    <a:masterClrMapping/>
  </p:clrMapOvr>
  <p:transition spd="med" advClick="0" advTm="8000"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0" y="0"/>
            <a:ext cx="12192000" cy="68217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rot="10800000">
            <a:off x="-575198" y="1008114"/>
            <a:ext cx="2281809" cy="1588"/>
          </a:xfrm>
          <a:prstGeom prst="line">
            <a:avLst/>
          </a:prstGeom>
          <a:ln w="76200">
            <a:solidFill>
              <a:srgbClr val="0099F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447269" y="1332929"/>
          <a:ext cx="11309683" cy="509689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476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08452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20094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427652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518224">
                <a:tc>
                  <a:txBody>
                    <a:bodyPr/>
                    <a:lstStyle/>
                    <a:p>
                      <a:pPr lvl="0" algn="ctr"/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  NAME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rgbClr val="29292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CLASS</a:t>
                      </a:r>
                      <a:endParaRPr lang="en-US" sz="2400" dirty="0"/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rgbClr val="29292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    </a:t>
                      </a:r>
                      <a:r>
                        <a:rPr lang="en-US" sz="2400" b="1" dirty="0" smtClean="0">
                          <a:solidFill>
                            <a:schemeClr val="bg1"/>
                          </a:solidFill>
                        </a:rPr>
                        <a:t>CATEGORY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rgbClr val="29292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 smtClean="0">
                          <a:solidFill>
                            <a:schemeClr val="bg1"/>
                          </a:solidFill>
                        </a:rPr>
                        <a:t>COMPETITION NAME 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rgbClr val="29292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299250">
                <a:tc>
                  <a:txBody>
                    <a:bodyPr/>
                    <a:lstStyle/>
                    <a:p>
                      <a:pPr lvl="0" algn="ctr" fontAlgn="ctr"/>
                      <a:r>
                        <a:rPr lang="en-US" sz="2400" b="1" i="0" u="none" strike="noStrike" dirty="0" smtClean="0">
                          <a:solidFill>
                            <a:schemeClr val="bg1"/>
                          </a:solidFill>
                          <a:latin typeface="+mn-lt"/>
                        </a:rPr>
                        <a:t>HARSHIDHI SAMAL </a:t>
                      </a:r>
                      <a:endParaRPr lang="en-US" sz="2400" b="1" i="0" u="none" strike="noStrike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9525" marR="9525" marT="9525" marB="0" anchor="ctr"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i="0" u="none" strike="noStrike" dirty="0">
                          <a:solidFill>
                            <a:schemeClr val="bg1"/>
                          </a:solidFill>
                          <a:latin typeface="+mn-lt"/>
                        </a:rPr>
                        <a:t>6B</a:t>
                      </a:r>
                    </a:p>
                  </a:txBody>
                  <a:tcPr marL="9525" marR="9525" marT="9525" marB="0" anchor="ctr"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i="0" u="none" strike="noStrike" dirty="0" smtClean="0">
                          <a:solidFill>
                            <a:schemeClr val="bg1"/>
                          </a:solidFill>
                          <a:latin typeface="+mn-lt"/>
                        </a:rPr>
                        <a:t>WESTERN DANCE  </a:t>
                      </a:r>
                      <a:endParaRPr lang="en-US" sz="2400" b="1" i="0" u="none" strike="noStrike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9525" marR="9525" marT="9525" marB="0" anchor="ctr"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i="0" u="none" strike="noStrike" dirty="0" smtClean="0">
                          <a:solidFill>
                            <a:schemeClr val="bg1"/>
                          </a:solidFill>
                          <a:latin typeface="+mn-lt"/>
                        </a:rPr>
                        <a:t>1</a:t>
                      </a:r>
                      <a:r>
                        <a:rPr lang="en-US" sz="2400" b="1" i="0" u="none" strike="noStrike" baseline="30000" dirty="0" smtClean="0">
                          <a:solidFill>
                            <a:schemeClr val="bg1"/>
                          </a:solidFill>
                          <a:latin typeface="+mn-lt"/>
                        </a:rPr>
                        <a:t>st</a:t>
                      </a:r>
                      <a:r>
                        <a:rPr lang="en-US" sz="2400" b="1" i="0" u="none" strike="noStrike" dirty="0" smtClean="0">
                          <a:solidFill>
                            <a:schemeClr val="bg1"/>
                          </a:solidFill>
                          <a:latin typeface="+mn-lt"/>
                        </a:rPr>
                        <a:t> PRIZE INALL INDIA MUSIC &amp; DANCE COMPETITION </a:t>
                      </a:r>
                      <a:endParaRPr lang="en-US" sz="2400" b="1" i="0" u="none" strike="noStrike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9525" marR="9525" marT="9525" marB="0" anchor="ctr"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254535">
                <a:tc>
                  <a:txBody>
                    <a:bodyPr/>
                    <a:lstStyle/>
                    <a:p>
                      <a:pPr lvl="0" algn="ctr" fontAlgn="ctr"/>
                      <a:r>
                        <a:rPr lang="en-US" sz="2400" b="1" i="0" u="none" strike="noStrike" dirty="0" smtClean="0">
                          <a:solidFill>
                            <a:schemeClr val="bg1"/>
                          </a:solidFill>
                          <a:latin typeface="+mn-lt"/>
                        </a:rPr>
                        <a:t>VARUSHTHA RATHOD </a:t>
                      </a:r>
                      <a:endParaRPr lang="en-US" sz="2400" b="1" i="0" u="none" strike="noStrike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9525" marR="9525" marT="9525" marB="0" anchor="ctr"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i="0" u="none" strike="noStrike" dirty="0">
                          <a:solidFill>
                            <a:schemeClr val="bg1"/>
                          </a:solidFill>
                          <a:latin typeface="+mn-lt"/>
                        </a:rPr>
                        <a:t>6B</a:t>
                      </a:r>
                    </a:p>
                  </a:txBody>
                  <a:tcPr marL="9525" marR="9525" marT="9525" marB="0" anchor="ctr"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i="0" u="none" strike="noStrike" dirty="0" smtClean="0">
                          <a:solidFill>
                            <a:schemeClr val="bg1"/>
                          </a:solidFill>
                          <a:latin typeface="+mn-lt"/>
                        </a:rPr>
                        <a:t>FOLK DANCE </a:t>
                      </a:r>
                      <a:endParaRPr lang="en-US" sz="2400" b="1" i="0" u="none" strike="noStrike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9525" marR="9525" marT="9525" marB="0" anchor="ctr"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i="0" u="none" strike="noStrike" dirty="0" smtClean="0">
                          <a:solidFill>
                            <a:schemeClr val="bg1"/>
                          </a:solidFill>
                          <a:latin typeface="+mn-lt"/>
                        </a:rPr>
                        <a:t>3</a:t>
                      </a:r>
                      <a:r>
                        <a:rPr lang="en-US" sz="2400" b="1" i="0" u="none" strike="noStrike" baseline="30000" dirty="0" smtClean="0">
                          <a:solidFill>
                            <a:schemeClr val="bg1"/>
                          </a:solidFill>
                          <a:latin typeface="+mn-lt"/>
                        </a:rPr>
                        <a:t>rd</a:t>
                      </a:r>
                      <a:r>
                        <a:rPr lang="en-US" sz="2400" b="1" i="0" u="none" strike="noStrike" dirty="0" smtClean="0">
                          <a:solidFill>
                            <a:schemeClr val="bg1"/>
                          </a:solidFill>
                          <a:latin typeface="+mn-lt"/>
                        </a:rPr>
                        <a:t> POSITION "DESH RAAG"2024 'ALL INDIA MUSIC &amp; DANCE COMPETITION"</a:t>
                      </a:r>
                      <a:endParaRPr lang="en-US" sz="2400" b="1" i="0" u="none" strike="noStrike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9525" marR="9525" marT="9525" marB="0" anchor="ctr"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246146">
                <a:tc>
                  <a:txBody>
                    <a:bodyPr/>
                    <a:lstStyle/>
                    <a:p>
                      <a:pPr lvl="0" algn="ctr" fontAlgn="ctr"/>
                      <a:r>
                        <a:rPr lang="en-US" sz="2400" b="1" i="0" u="none" strike="noStrike" dirty="0" smtClean="0">
                          <a:solidFill>
                            <a:schemeClr val="bg1"/>
                          </a:solidFill>
                          <a:latin typeface="+mn-lt"/>
                        </a:rPr>
                        <a:t>ANIKA ROY </a:t>
                      </a:r>
                      <a:endParaRPr lang="en-US" sz="2400" b="1" i="0" u="none" strike="noStrike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9525" marR="9525" marT="9525" marB="0" anchor="ctr"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i="0" u="none" strike="noStrike" dirty="0">
                          <a:solidFill>
                            <a:schemeClr val="bg1"/>
                          </a:solidFill>
                          <a:latin typeface="+mn-lt"/>
                        </a:rPr>
                        <a:t>6B</a:t>
                      </a:r>
                    </a:p>
                  </a:txBody>
                  <a:tcPr marL="9525" marR="9525" marT="9525" marB="0" anchor="ctr"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i="0" u="none" strike="noStrike" dirty="0" smtClean="0">
                          <a:solidFill>
                            <a:schemeClr val="bg1"/>
                          </a:solidFill>
                          <a:latin typeface="+mn-lt"/>
                        </a:rPr>
                        <a:t>WESTERN DANCE </a:t>
                      </a:r>
                      <a:endParaRPr lang="en-US" sz="2400" b="1" i="0" u="none" strike="noStrike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9525" marR="9525" marT="9525" marB="0" anchor="ctr"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i="0" u="none" strike="noStrike" dirty="0" smtClean="0">
                          <a:solidFill>
                            <a:schemeClr val="bg1"/>
                          </a:solidFill>
                          <a:latin typeface="+mn-lt"/>
                        </a:rPr>
                        <a:t>3</a:t>
                      </a:r>
                      <a:r>
                        <a:rPr lang="en-US" sz="2400" b="1" i="0" u="none" strike="noStrike" baseline="30000" dirty="0" smtClean="0">
                          <a:solidFill>
                            <a:schemeClr val="bg1"/>
                          </a:solidFill>
                          <a:latin typeface="+mn-lt"/>
                        </a:rPr>
                        <a:t>rd</a:t>
                      </a:r>
                      <a:r>
                        <a:rPr lang="en-US" sz="2400" b="1" i="0" u="none" strike="noStrike" dirty="0" smtClean="0">
                          <a:solidFill>
                            <a:schemeClr val="bg1"/>
                          </a:solidFill>
                          <a:latin typeface="+mn-lt"/>
                        </a:rPr>
                        <a:t> POSITION IN DESH RAAG ALL INDIA MUSIC AND DANCE COMPETITION </a:t>
                      </a:r>
                      <a:endParaRPr lang="en-US" sz="2400" b="1" i="0" u="none" strike="noStrike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9525" marR="9525" marT="9525" marB="0" anchor="ctr"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778744">
                <a:tc>
                  <a:txBody>
                    <a:bodyPr/>
                    <a:lstStyle/>
                    <a:p>
                      <a:pPr lvl="0" algn="ctr" fontAlgn="b"/>
                      <a:r>
                        <a:rPr lang="en-US" sz="2400" b="1" i="0" u="none" strike="noStrike" dirty="0" smtClean="0">
                          <a:solidFill>
                            <a:schemeClr val="bg1"/>
                          </a:solidFill>
                          <a:latin typeface="+mn-lt"/>
                        </a:rPr>
                        <a:t>AASTHA AGRAWAL</a:t>
                      </a:r>
                      <a:endParaRPr lang="en-US" sz="2400" b="1" i="0" u="none" strike="noStrike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9525" marR="9525" marT="9525" marB="0" anchor="b"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i="0" u="none" strike="noStrike" dirty="0" smtClean="0">
                          <a:solidFill>
                            <a:schemeClr val="bg1"/>
                          </a:solidFill>
                          <a:latin typeface="+mn-lt"/>
                        </a:rPr>
                        <a:t>8E</a:t>
                      </a:r>
                      <a:endParaRPr lang="en-US" sz="2400" b="1" i="0" u="none" strike="noStrike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9525" marR="9525" marT="9525" marB="0" anchor="b"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i="0" u="none" strike="noStrike" dirty="0" smtClean="0">
                          <a:solidFill>
                            <a:schemeClr val="bg1"/>
                          </a:solidFill>
                          <a:latin typeface="+mn-lt"/>
                        </a:rPr>
                        <a:t>FOLK DANCE</a:t>
                      </a:r>
                      <a:endParaRPr lang="en-US" sz="2400" b="1" i="0" u="none" strike="noStrike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9525" marR="9525" marT="9525" marB="0" anchor="b"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i="0" u="none" strike="noStrike" dirty="0" smtClean="0">
                          <a:solidFill>
                            <a:schemeClr val="bg1"/>
                          </a:solidFill>
                          <a:latin typeface="+mn-lt"/>
                        </a:rPr>
                        <a:t>3</a:t>
                      </a:r>
                      <a:r>
                        <a:rPr lang="en-US" sz="2400" b="1" i="0" u="none" strike="noStrike" baseline="30000" dirty="0" smtClean="0">
                          <a:solidFill>
                            <a:schemeClr val="bg1"/>
                          </a:solidFill>
                          <a:latin typeface="+mn-lt"/>
                        </a:rPr>
                        <a:t>rd</a:t>
                      </a:r>
                      <a:r>
                        <a:rPr lang="en-US" sz="2400" b="1" i="0" u="none" strike="noStrike" baseline="0" dirty="0" smtClean="0">
                          <a:solidFill>
                            <a:schemeClr val="bg1"/>
                          </a:solidFill>
                          <a:latin typeface="+mn-lt"/>
                        </a:rPr>
                        <a:t>  RANK IN </a:t>
                      </a:r>
                      <a:r>
                        <a:rPr lang="en-US" sz="2400" b="1" i="0" u="none" strike="noStrike" dirty="0" smtClean="0">
                          <a:solidFill>
                            <a:schemeClr val="bg1"/>
                          </a:solidFill>
                          <a:latin typeface="+mn-lt"/>
                        </a:rPr>
                        <a:t>ALL INDIA MUSIC AND DANCE COMPETITION </a:t>
                      </a:r>
                      <a:endParaRPr lang="en-US" sz="2400" b="1" i="0" u="none" strike="noStrike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9525" marR="9525" marT="9525" marB="0" anchor="b"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</a:tr>
            </a:tbl>
          </a:graphicData>
        </a:graphic>
      </p:graphicFrame>
      <p:sp>
        <p:nvSpPr>
          <p:cNvPr id="6" name="Isosceles Triangle 5">
            <a:extLst>
              <a:ext uri="{FF2B5EF4-FFF2-40B4-BE49-F238E27FC236}">
                <a16:creationId xmlns:a16="http://schemas.microsoft.com/office/drawing/2014/main" xmlns="" id="{FB1F054E-11E8-075F-AC82-9AA104B8B88C}"/>
              </a:ext>
            </a:extLst>
          </p:cNvPr>
          <p:cNvSpPr/>
          <p:nvPr/>
        </p:nvSpPr>
        <p:spPr>
          <a:xfrm rot="11730591">
            <a:off x="10169630" y="6680202"/>
            <a:ext cx="673100" cy="279400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Hexagon 9">
            <a:extLst>
              <a:ext uri="{FF2B5EF4-FFF2-40B4-BE49-F238E27FC236}">
                <a16:creationId xmlns:a16="http://schemas.microsoft.com/office/drawing/2014/main" xmlns="" id="{B49A2730-163D-E2F6-172C-B516AF01AC3E}"/>
              </a:ext>
            </a:extLst>
          </p:cNvPr>
          <p:cNvSpPr/>
          <p:nvPr/>
        </p:nvSpPr>
        <p:spPr>
          <a:xfrm rot="850467">
            <a:off x="5991689" y="6572250"/>
            <a:ext cx="648560" cy="5715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Hexagon 11">
            <a:extLst>
              <a:ext uri="{FF2B5EF4-FFF2-40B4-BE49-F238E27FC236}">
                <a16:creationId xmlns:a16="http://schemas.microsoft.com/office/drawing/2014/main" xmlns="" id="{6F899060-2345-12E8-F453-71D54BCE208B}"/>
              </a:ext>
            </a:extLst>
          </p:cNvPr>
          <p:cNvSpPr/>
          <p:nvPr/>
        </p:nvSpPr>
        <p:spPr>
          <a:xfrm rot="20531336">
            <a:off x="11728558" y="1939925"/>
            <a:ext cx="419100" cy="3556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xmlns="" id="{13E3E90B-087F-8B2C-05D0-9AB1456E1769}"/>
              </a:ext>
            </a:extLst>
          </p:cNvPr>
          <p:cNvSpPr/>
          <p:nvPr/>
        </p:nvSpPr>
        <p:spPr>
          <a:xfrm rot="13300991">
            <a:off x="2718452" y="6667181"/>
            <a:ext cx="542542" cy="279398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xmlns="" id="{932798B7-A56B-22A8-1A04-8C53FB5A81C5}"/>
              </a:ext>
            </a:extLst>
          </p:cNvPr>
          <p:cNvSpPr/>
          <p:nvPr/>
        </p:nvSpPr>
        <p:spPr>
          <a:xfrm rot="13300991">
            <a:off x="-320023" y="4733606"/>
            <a:ext cx="542542" cy="279398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xmlns="" id="{43F286BF-4861-83D4-5C18-0194AB0384B5}"/>
              </a:ext>
            </a:extLst>
          </p:cNvPr>
          <p:cNvSpPr/>
          <p:nvPr/>
        </p:nvSpPr>
        <p:spPr>
          <a:xfrm rot="850467">
            <a:off x="-351962" y="3135854"/>
            <a:ext cx="648560" cy="5715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xmlns="" id="{D064C4E2-BAE5-160A-1E00-F29ACC56BF39}"/>
              </a:ext>
            </a:extLst>
          </p:cNvPr>
          <p:cNvSpPr/>
          <p:nvPr/>
        </p:nvSpPr>
        <p:spPr>
          <a:xfrm rot="21169544">
            <a:off x="-340899" y="1702284"/>
            <a:ext cx="711200" cy="5715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xmlns="" id="{3E74A7AA-73BF-D987-956C-D1F4D04FC5DC}"/>
              </a:ext>
            </a:extLst>
          </p:cNvPr>
          <p:cNvSpPr/>
          <p:nvPr/>
        </p:nvSpPr>
        <p:spPr>
          <a:xfrm rot="11730591">
            <a:off x="11826980" y="3565527"/>
            <a:ext cx="673100" cy="279400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rapezoid 22"/>
          <p:cNvSpPr/>
          <p:nvPr/>
        </p:nvSpPr>
        <p:spPr>
          <a:xfrm flipV="1">
            <a:off x="-1187335" y="-5"/>
            <a:ext cx="5222306" cy="922869"/>
          </a:xfrm>
          <a:prstGeom prst="trapezoid">
            <a:avLst/>
          </a:prstGeom>
          <a:solidFill>
            <a:srgbClr val="0099FF"/>
          </a:solidFill>
          <a:ln>
            <a:solidFill>
              <a:srgbClr val="0099F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783772" y="174171"/>
            <a:ext cx="2031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chemeClr val="bg1"/>
                </a:solidFill>
                <a:latin typeface="Lato Black" pitchFamily="34" charset="0"/>
              </a:rPr>
              <a:t>DANCE</a:t>
            </a:r>
            <a:endParaRPr lang="en-US" sz="4000" b="1" dirty="0">
              <a:solidFill>
                <a:schemeClr val="bg1"/>
              </a:solidFill>
              <a:latin typeface="Lato Black" pitchFamily="34" charset="0"/>
            </a:endParaRPr>
          </a:p>
        </p:txBody>
      </p:sp>
    </p:spTree>
  </p:cSld>
  <p:clrMapOvr>
    <a:masterClrMapping/>
  </p:clrMapOvr>
  <p:transition spd="med" advClick="0" advTm="8000"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68217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rapezoid 3"/>
          <p:cNvSpPr/>
          <p:nvPr/>
        </p:nvSpPr>
        <p:spPr>
          <a:xfrm flipV="1">
            <a:off x="-1187335" y="-5"/>
            <a:ext cx="5222306" cy="922869"/>
          </a:xfrm>
          <a:prstGeom prst="trapezoid">
            <a:avLst/>
          </a:prstGeom>
          <a:solidFill>
            <a:srgbClr val="0099FF"/>
          </a:solidFill>
          <a:ln>
            <a:solidFill>
              <a:srgbClr val="0099F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rot="10800000">
            <a:off x="-575198" y="1008114"/>
            <a:ext cx="2281809" cy="1588"/>
          </a:xfrm>
          <a:prstGeom prst="line">
            <a:avLst/>
          </a:prstGeom>
          <a:ln w="76200">
            <a:solidFill>
              <a:srgbClr val="0099F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476298" y="1260357"/>
          <a:ext cx="11309683" cy="51985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476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08452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20094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427652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563699">
                <a:tc>
                  <a:txBody>
                    <a:bodyPr/>
                    <a:lstStyle/>
                    <a:p>
                      <a:pPr lvl="0" algn="ctr"/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  NAME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rgbClr val="29292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CLASS</a:t>
                      </a:r>
                      <a:endParaRPr lang="en-US" sz="2400" dirty="0"/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rgbClr val="29292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    </a:t>
                      </a:r>
                      <a:r>
                        <a:rPr lang="en-US" sz="2400" b="1" dirty="0" smtClean="0">
                          <a:solidFill>
                            <a:schemeClr val="bg1"/>
                          </a:solidFill>
                        </a:rPr>
                        <a:t>CATEGORY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rgbClr val="29292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 smtClean="0">
                          <a:solidFill>
                            <a:schemeClr val="bg1"/>
                          </a:solidFill>
                        </a:rPr>
                        <a:t>COMPETITION NAME 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rgbClr val="29292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62687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i="0" u="none" strike="noStrike" dirty="0" smtClean="0">
                          <a:solidFill>
                            <a:schemeClr val="bg1"/>
                          </a:solidFill>
                          <a:latin typeface="+mn-lt"/>
                        </a:rPr>
                        <a:t>JAHNAVI SHARMA </a:t>
                      </a:r>
                      <a:endParaRPr lang="en-US" sz="2400" b="1" i="0" u="none" strike="noStrike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9525" marR="9525" marT="9525" marB="0" anchor="b"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i="0" u="none" strike="noStrike" dirty="0" smtClean="0">
                          <a:solidFill>
                            <a:schemeClr val="bg1"/>
                          </a:solidFill>
                          <a:latin typeface="+mn-lt"/>
                        </a:rPr>
                        <a:t>8E</a:t>
                      </a:r>
                      <a:endParaRPr lang="en-US" sz="2400" b="1" i="0" u="none" strike="noStrike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9525" marR="9525" marT="9525" marB="0" anchor="b"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i="0" u="none" strike="noStrike" dirty="0" smtClean="0">
                          <a:solidFill>
                            <a:schemeClr val="bg1"/>
                          </a:solidFill>
                          <a:latin typeface="+mn-lt"/>
                        </a:rPr>
                        <a:t>WESTERN </a:t>
                      </a:r>
                      <a:endParaRPr lang="en-US" sz="2400" b="1" i="0" u="none" strike="noStrike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9525" marR="9525" marT="9525" marB="0" anchor="b"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i="0" u="none" strike="noStrike" dirty="0" smtClean="0">
                          <a:solidFill>
                            <a:schemeClr val="bg1"/>
                          </a:solidFill>
                          <a:latin typeface="+mn-lt"/>
                        </a:rPr>
                        <a:t>2</a:t>
                      </a:r>
                      <a:r>
                        <a:rPr lang="en-US" sz="2400" b="1" i="0" u="none" strike="noStrike" baseline="30000" dirty="0" smtClean="0">
                          <a:solidFill>
                            <a:schemeClr val="bg1"/>
                          </a:solidFill>
                          <a:latin typeface="+mn-lt"/>
                        </a:rPr>
                        <a:t>nd</a:t>
                      </a:r>
                      <a:r>
                        <a:rPr lang="en-US" sz="2400" b="1" i="0" u="none" strike="noStrike" baseline="0" dirty="0" smtClean="0">
                          <a:solidFill>
                            <a:schemeClr val="bg1"/>
                          </a:solidFill>
                          <a:latin typeface="+mn-lt"/>
                        </a:rPr>
                        <a:t> RANK </a:t>
                      </a:r>
                      <a:r>
                        <a:rPr lang="en-US" sz="2400" b="1" i="0" u="none" strike="noStrike" dirty="0" smtClean="0">
                          <a:solidFill>
                            <a:schemeClr val="bg1"/>
                          </a:solidFill>
                          <a:latin typeface="+mn-lt"/>
                        </a:rPr>
                        <a:t>IN KRISHNAPRIYA DANCE COMPETITION</a:t>
                      </a:r>
                      <a:endParaRPr lang="en-US" sz="2400" b="1" i="0" u="none" strike="noStrike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9525" marR="9525" marT="9525" marB="0" anchor="b"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349828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i="0" u="none" strike="noStrike" dirty="0" smtClean="0">
                          <a:solidFill>
                            <a:schemeClr val="bg1"/>
                          </a:solidFill>
                          <a:latin typeface="+mn-lt"/>
                        </a:rPr>
                        <a:t>SHIKHA SINGH</a:t>
                      </a:r>
                      <a:endParaRPr lang="en-US" sz="2400" b="1" i="0" u="none" strike="noStrike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9525" marR="9525" marT="9525" marB="0" anchor="b"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i="0" u="none" strike="noStrike" dirty="0" smtClean="0">
                          <a:solidFill>
                            <a:schemeClr val="bg1"/>
                          </a:solidFill>
                          <a:latin typeface="+mn-lt"/>
                        </a:rPr>
                        <a:t>7D</a:t>
                      </a:r>
                      <a:endParaRPr lang="en-US" sz="2400" b="1" i="0" u="none" strike="noStrike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9525" marR="9525" marT="9525" marB="0" anchor="b"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i="0" u="none" strike="noStrike" dirty="0" smtClean="0">
                          <a:solidFill>
                            <a:schemeClr val="bg1"/>
                          </a:solidFill>
                          <a:latin typeface="+mn-lt"/>
                        </a:rPr>
                        <a:t>FUSION </a:t>
                      </a:r>
                      <a:endParaRPr lang="en-US" sz="2400" b="1" i="0" u="none" strike="noStrike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9525" marR="9525" marT="9525" marB="0" anchor="b"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i="0" u="none" strike="noStrike" dirty="0" smtClean="0">
                          <a:solidFill>
                            <a:schemeClr val="bg1"/>
                          </a:solidFill>
                          <a:latin typeface="+mn-lt"/>
                        </a:rPr>
                        <a:t>1 ST IN DESH RAAG AND AWARDED IN INTERNATINAL COMPETITION</a:t>
                      </a:r>
                      <a:endParaRPr lang="en-US" sz="2400" b="1" i="0" u="none" strike="noStrike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9525" marR="9525" marT="9525" marB="0" anchor="b"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986972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i="0" u="none" strike="noStrike" dirty="0" smtClean="0">
                          <a:solidFill>
                            <a:schemeClr val="bg1"/>
                          </a:solidFill>
                          <a:latin typeface="+mn-lt"/>
                        </a:rPr>
                        <a:t>BHAVYA JAIN</a:t>
                      </a:r>
                      <a:endParaRPr lang="en-US" sz="2400" b="1" i="0" u="none" strike="noStrike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9525" marR="9525" marT="9525" marB="0" anchor="b"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i="0" u="none" strike="noStrike" dirty="0" smtClean="0">
                          <a:solidFill>
                            <a:schemeClr val="bg1"/>
                          </a:solidFill>
                          <a:latin typeface="+mn-lt"/>
                        </a:rPr>
                        <a:t>7C</a:t>
                      </a:r>
                      <a:endParaRPr lang="en-US" sz="2400" b="1" i="0" u="none" strike="noStrike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9525" marR="9525" marT="9525" marB="0" anchor="b"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i="0" u="none" strike="noStrike" dirty="0" smtClean="0">
                          <a:solidFill>
                            <a:schemeClr val="bg1"/>
                          </a:solidFill>
                          <a:latin typeface="+mn-lt"/>
                        </a:rPr>
                        <a:t>WESTERN</a:t>
                      </a:r>
                      <a:endParaRPr lang="en-US" sz="2400" b="1" i="0" u="none" strike="noStrike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9525" marR="9525" marT="9525" marB="0" anchor="b"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i="0" u="none" strike="noStrike" dirty="0" smtClean="0">
                          <a:solidFill>
                            <a:schemeClr val="bg1"/>
                          </a:solidFill>
                          <a:latin typeface="+mn-lt"/>
                        </a:rPr>
                        <a:t>1ST PRICE IN INTERNATIONAL COMPETITION</a:t>
                      </a:r>
                      <a:endParaRPr lang="en-US" sz="2400" b="1" i="0" u="none" strike="noStrike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9525" marR="9525" marT="9525" marB="0" anchor="b"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335314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i="0" u="none" strike="noStrike" dirty="0" smtClean="0">
                          <a:solidFill>
                            <a:schemeClr val="bg1"/>
                          </a:solidFill>
                          <a:latin typeface="+mn-lt"/>
                        </a:rPr>
                        <a:t>PALAK JIGYASI</a:t>
                      </a:r>
                      <a:endParaRPr lang="en-US" sz="2400" b="1" i="0" u="none" strike="noStrike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9525" marR="9525" marT="9525" marB="0" anchor="b"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i="0" u="none" strike="noStrike" dirty="0" smtClean="0">
                          <a:solidFill>
                            <a:schemeClr val="bg1"/>
                          </a:solidFill>
                          <a:latin typeface="+mn-lt"/>
                        </a:rPr>
                        <a:t>8A</a:t>
                      </a:r>
                      <a:endParaRPr lang="en-US" sz="2400" b="1" i="0" u="none" strike="noStrike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9525" marR="9525" marT="9525" marB="0" anchor="b"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i="0" u="none" strike="noStrike" dirty="0" smtClean="0">
                          <a:solidFill>
                            <a:schemeClr val="bg1"/>
                          </a:solidFill>
                          <a:latin typeface="+mn-lt"/>
                        </a:rPr>
                        <a:t>KATHAK</a:t>
                      </a:r>
                      <a:endParaRPr lang="en-US" sz="2400" b="1" i="0" u="none" strike="noStrike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9525" marR="9525" marT="9525" marB="0" anchor="b"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i="0" u="none" strike="noStrike" dirty="0" smtClean="0">
                          <a:solidFill>
                            <a:schemeClr val="bg1"/>
                          </a:solidFill>
                          <a:latin typeface="+mn-lt"/>
                        </a:rPr>
                        <a:t>3RD PRIZE IN PRAGYOTSAV ALL INDIA MUSIC AND DANCE COMPITION </a:t>
                      </a:r>
                      <a:endParaRPr lang="en-US" sz="2400" b="1" i="0" u="none" strike="noStrike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9525" marR="9525" marT="9525" marB="0" anchor="b"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</a:tr>
            </a:tbl>
          </a:graphicData>
        </a:graphic>
      </p:graphicFrame>
      <p:sp>
        <p:nvSpPr>
          <p:cNvPr id="6" name="Isosceles Triangle 5">
            <a:extLst>
              <a:ext uri="{FF2B5EF4-FFF2-40B4-BE49-F238E27FC236}">
                <a16:creationId xmlns:a16="http://schemas.microsoft.com/office/drawing/2014/main" xmlns="" id="{FB1F054E-11E8-075F-AC82-9AA104B8B88C}"/>
              </a:ext>
            </a:extLst>
          </p:cNvPr>
          <p:cNvSpPr/>
          <p:nvPr/>
        </p:nvSpPr>
        <p:spPr>
          <a:xfrm rot="11730591">
            <a:off x="10169630" y="6680202"/>
            <a:ext cx="673100" cy="279400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Hexagon 9">
            <a:extLst>
              <a:ext uri="{FF2B5EF4-FFF2-40B4-BE49-F238E27FC236}">
                <a16:creationId xmlns:a16="http://schemas.microsoft.com/office/drawing/2014/main" xmlns="" id="{B49A2730-163D-E2F6-172C-B516AF01AC3E}"/>
              </a:ext>
            </a:extLst>
          </p:cNvPr>
          <p:cNvSpPr/>
          <p:nvPr/>
        </p:nvSpPr>
        <p:spPr>
          <a:xfrm rot="850467">
            <a:off x="5991689" y="6572250"/>
            <a:ext cx="648560" cy="5715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Hexagon 11">
            <a:extLst>
              <a:ext uri="{FF2B5EF4-FFF2-40B4-BE49-F238E27FC236}">
                <a16:creationId xmlns:a16="http://schemas.microsoft.com/office/drawing/2014/main" xmlns="" id="{6F899060-2345-12E8-F453-71D54BCE208B}"/>
              </a:ext>
            </a:extLst>
          </p:cNvPr>
          <p:cNvSpPr/>
          <p:nvPr/>
        </p:nvSpPr>
        <p:spPr>
          <a:xfrm rot="20531336">
            <a:off x="11982450" y="2027012"/>
            <a:ext cx="419100" cy="3556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xmlns="" id="{13E3E90B-087F-8B2C-05D0-9AB1456E1769}"/>
              </a:ext>
            </a:extLst>
          </p:cNvPr>
          <p:cNvSpPr/>
          <p:nvPr/>
        </p:nvSpPr>
        <p:spPr>
          <a:xfrm rot="13300991">
            <a:off x="2718452" y="6667181"/>
            <a:ext cx="542542" cy="279398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xmlns="" id="{932798B7-A56B-22A8-1A04-8C53FB5A81C5}"/>
              </a:ext>
            </a:extLst>
          </p:cNvPr>
          <p:cNvSpPr/>
          <p:nvPr/>
        </p:nvSpPr>
        <p:spPr>
          <a:xfrm rot="13300991">
            <a:off x="-320023" y="4733606"/>
            <a:ext cx="542542" cy="279398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xmlns="" id="{43F286BF-4861-83D4-5C18-0194AB0384B5}"/>
              </a:ext>
            </a:extLst>
          </p:cNvPr>
          <p:cNvSpPr/>
          <p:nvPr/>
        </p:nvSpPr>
        <p:spPr>
          <a:xfrm rot="850467">
            <a:off x="-351962" y="3135854"/>
            <a:ext cx="648560" cy="5715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xmlns="" id="{D064C4E2-BAE5-160A-1E00-F29ACC56BF39}"/>
              </a:ext>
            </a:extLst>
          </p:cNvPr>
          <p:cNvSpPr/>
          <p:nvPr/>
        </p:nvSpPr>
        <p:spPr>
          <a:xfrm rot="21169544">
            <a:off x="-340899" y="1702284"/>
            <a:ext cx="711200" cy="5715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xmlns="" id="{3E74A7AA-73BF-D987-956C-D1F4D04FC5DC}"/>
              </a:ext>
            </a:extLst>
          </p:cNvPr>
          <p:cNvSpPr/>
          <p:nvPr/>
        </p:nvSpPr>
        <p:spPr>
          <a:xfrm rot="11730591">
            <a:off x="11826980" y="3565527"/>
            <a:ext cx="673100" cy="279400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783772" y="174171"/>
            <a:ext cx="2031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chemeClr val="bg1"/>
                </a:solidFill>
                <a:latin typeface="Lato Black" pitchFamily="34" charset="0"/>
              </a:rPr>
              <a:t>DANCE</a:t>
            </a:r>
            <a:endParaRPr lang="en-US" sz="4000" b="1" dirty="0">
              <a:solidFill>
                <a:schemeClr val="bg1"/>
              </a:solidFill>
              <a:latin typeface="Lato Black" pitchFamily="34" charset="0"/>
            </a:endParaRPr>
          </a:p>
        </p:txBody>
      </p:sp>
    </p:spTree>
  </p:cSld>
  <p:clrMapOvr>
    <a:masterClrMapping/>
  </p:clrMapOvr>
  <p:transition spd="med" advClick="0" advTm="8000"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0" y="0"/>
            <a:ext cx="12192000" cy="68217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rot="10800000">
            <a:off x="-575198" y="1008114"/>
            <a:ext cx="2281809" cy="1588"/>
          </a:xfrm>
          <a:prstGeom prst="line">
            <a:avLst/>
          </a:prstGeom>
          <a:ln w="76200">
            <a:solidFill>
              <a:srgbClr val="0099F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476298" y="1260357"/>
          <a:ext cx="11309683" cy="515495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476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08452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38405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409341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563699">
                <a:tc>
                  <a:txBody>
                    <a:bodyPr/>
                    <a:lstStyle/>
                    <a:p>
                      <a:pPr lvl="0" algn="ctr"/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  NAME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rgbClr val="29292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CLASS</a:t>
                      </a:r>
                      <a:endParaRPr lang="en-US" sz="2400" dirty="0"/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rgbClr val="29292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    </a:t>
                      </a:r>
                      <a:r>
                        <a:rPr lang="en-US" sz="2400" b="1" dirty="0" smtClean="0">
                          <a:solidFill>
                            <a:schemeClr val="bg1"/>
                          </a:solidFill>
                        </a:rPr>
                        <a:t>CATEGORY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rgbClr val="29292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 smtClean="0">
                          <a:solidFill>
                            <a:schemeClr val="bg1"/>
                          </a:solidFill>
                        </a:rPr>
                        <a:t>COMPETITION NAME 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rgbClr val="29292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715944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i="0" u="none" strike="noStrike" dirty="0" smtClean="0">
                          <a:solidFill>
                            <a:schemeClr val="bg1"/>
                          </a:solidFill>
                          <a:latin typeface="+mn-lt"/>
                        </a:rPr>
                        <a:t>ANSHIKA BHUTDA</a:t>
                      </a:r>
                      <a:endParaRPr lang="en-US" sz="2400" b="1" i="0" u="none" strike="noStrike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9525" marR="9525" marT="9525" marB="0" anchor="b"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i="0" u="none" strike="noStrike" dirty="0" smtClean="0">
                          <a:solidFill>
                            <a:schemeClr val="bg1"/>
                          </a:solidFill>
                          <a:latin typeface="+mn-lt"/>
                        </a:rPr>
                        <a:t>8A</a:t>
                      </a:r>
                      <a:endParaRPr lang="en-US" sz="2400" b="1" i="0" u="none" strike="noStrike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9525" marR="9525" marT="9525" marB="0" anchor="b"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i="0" u="none" strike="noStrike" dirty="0" smtClean="0">
                          <a:solidFill>
                            <a:schemeClr val="bg1"/>
                          </a:solidFill>
                          <a:latin typeface="+mn-lt"/>
                        </a:rPr>
                        <a:t>BHARATNATYAM</a:t>
                      </a:r>
                      <a:endParaRPr lang="en-US" sz="2400" b="1" i="0" u="none" strike="noStrike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9525" marR="9525" marT="9525" marB="0" anchor="b"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i="0" u="none" strike="noStrike" dirty="0" smtClean="0">
                          <a:solidFill>
                            <a:schemeClr val="bg1"/>
                          </a:solidFill>
                          <a:latin typeface="+mn-lt"/>
                        </a:rPr>
                        <a:t>INTERNATINAL PRICE </a:t>
                      </a:r>
                      <a:endParaRPr lang="en-US" sz="2400" b="1" i="0" u="none" strike="noStrike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9525" marR="9525" marT="9525" marB="0" anchor="b"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117600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i="0" u="none" strike="noStrike" dirty="0" smtClean="0">
                          <a:solidFill>
                            <a:schemeClr val="bg1"/>
                          </a:solidFill>
                          <a:latin typeface="+mn-lt"/>
                        </a:rPr>
                        <a:t>DEVPRIYA SARJITH </a:t>
                      </a:r>
                      <a:endParaRPr lang="en-US" sz="2400" b="1" i="0" u="none" strike="noStrike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9525" marR="9525" marT="9525" marB="0" anchor="b"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i="0" u="none" strike="noStrike" dirty="0" smtClean="0">
                          <a:solidFill>
                            <a:schemeClr val="bg1"/>
                          </a:solidFill>
                          <a:latin typeface="+mn-lt"/>
                        </a:rPr>
                        <a:t>8C</a:t>
                      </a:r>
                      <a:endParaRPr lang="en-US" sz="2400" b="1" i="0" u="none" strike="noStrike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9525" marR="9525" marT="9525" marB="0" anchor="b"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i="0" u="none" strike="noStrike" dirty="0" smtClean="0">
                          <a:solidFill>
                            <a:schemeClr val="bg1"/>
                          </a:solidFill>
                          <a:latin typeface="+mn-lt"/>
                        </a:rPr>
                        <a:t>BHARATNATYAM</a:t>
                      </a:r>
                      <a:endParaRPr lang="en-US" sz="2400" b="1" i="0" u="none" strike="noStrike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9525" marR="9525" marT="9525" marB="0" anchor="b"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i="0" u="none" strike="noStrike" dirty="0" smtClean="0">
                          <a:solidFill>
                            <a:schemeClr val="bg1"/>
                          </a:solidFill>
                          <a:latin typeface="+mn-lt"/>
                        </a:rPr>
                        <a:t>1</a:t>
                      </a:r>
                      <a:r>
                        <a:rPr lang="en-US" sz="2400" b="1" i="0" u="none" strike="noStrike" baseline="30000" dirty="0" smtClean="0">
                          <a:solidFill>
                            <a:schemeClr val="bg1"/>
                          </a:solidFill>
                          <a:latin typeface="+mn-lt"/>
                        </a:rPr>
                        <a:t>st</a:t>
                      </a:r>
                      <a:r>
                        <a:rPr lang="en-US" sz="2400" b="1" i="0" u="none" strike="noStrike" baseline="0" dirty="0" smtClean="0">
                          <a:solidFill>
                            <a:schemeClr val="bg1"/>
                          </a:solidFill>
                          <a:latin typeface="+mn-lt"/>
                        </a:rPr>
                        <a:t> </a:t>
                      </a:r>
                      <a:r>
                        <a:rPr lang="en-US" sz="2400" b="1" i="0" u="none" strike="noStrike" dirty="0" smtClean="0">
                          <a:solidFill>
                            <a:schemeClr val="bg1"/>
                          </a:solidFill>
                          <a:latin typeface="+mn-lt"/>
                        </a:rPr>
                        <a:t>IN NRITYANARTAN COMETITION </a:t>
                      </a:r>
                      <a:endParaRPr lang="en-US" sz="2400" b="1" i="0" u="none" strike="noStrike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9525" marR="9525" marT="9525" marB="0" anchor="b"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422400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i="0" u="none" strike="noStrike" dirty="0" smtClean="0">
                          <a:solidFill>
                            <a:schemeClr val="bg1"/>
                          </a:solidFill>
                          <a:latin typeface="+mn-lt"/>
                        </a:rPr>
                        <a:t>CHESHTHA RAHUL </a:t>
                      </a:r>
                      <a:endParaRPr lang="en-US" sz="2400" b="1" i="0" u="none" strike="noStrike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9525" marR="9525" marT="9525" marB="0" anchor="b"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i="0" u="none" strike="noStrike" dirty="0" smtClean="0">
                          <a:solidFill>
                            <a:schemeClr val="bg1"/>
                          </a:solidFill>
                          <a:latin typeface="+mn-lt"/>
                        </a:rPr>
                        <a:t>8C</a:t>
                      </a:r>
                      <a:endParaRPr lang="en-US" sz="2400" b="1" i="0" u="none" strike="noStrike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9525" marR="9525" marT="9525" marB="0" anchor="b"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i="0" u="none" strike="noStrike" dirty="0" smtClean="0">
                          <a:solidFill>
                            <a:schemeClr val="bg1"/>
                          </a:solidFill>
                          <a:latin typeface="+mn-lt"/>
                        </a:rPr>
                        <a:t>BHARATNATYA </a:t>
                      </a:r>
                      <a:endParaRPr lang="en-US" sz="2400" b="1" i="0" u="none" strike="noStrike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9525" marR="9525" marT="9525" marB="0" anchor="b"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i="0" u="none" strike="noStrike" dirty="0" smtClean="0">
                          <a:solidFill>
                            <a:schemeClr val="bg1"/>
                          </a:solidFill>
                          <a:latin typeface="+mn-lt"/>
                        </a:rPr>
                        <a:t>1</a:t>
                      </a:r>
                      <a:r>
                        <a:rPr lang="en-US" sz="2400" b="1" i="0" u="none" strike="noStrike" baseline="30000" dirty="0" smtClean="0">
                          <a:solidFill>
                            <a:schemeClr val="bg1"/>
                          </a:solidFill>
                          <a:latin typeface="+mn-lt"/>
                        </a:rPr>
                        <a:t>st</a:t>
                      </a:r>
                      <a:r>
                        <a:rPr lang="en-US" sz="2400" b="1" i="0" u="none" strike="noStrike" baseline="0" dirty="0" smtClean="0">
                          <a:solidFill>
                            <a:schemeClr val="bg1"/>
                          </a:solidFill>
                          <a:latin typeface="+mn-lt"/>
                        </a:rPr>
                        <a:t> </a:t>
                      </a:r>
                      <a:r>
                        <a:rPr lang="en-US" sz="2400" b="1" i="0" u="none" strike="noStrike" dirty="0" smtClean="0">
                          <a:solidFill>
                            <a:schemeClr val="bg1"/>
                          </a:solidFill>
                          <a:latin typeface="+mn-lt"/>
                        </a:rPr>
                        <a:t> &amp; 3</a:t>
                      </a:r>
                      <a:r>
                        <a:rPr lang="en-US" sz="2400" b="1" i="0" u="none" strike="noStrike" baseline="30000" dirty="0" smtClean="0">
                          <a:solidFill>
                            <a:schemeClr val="bg1"/>
                          </a:solidFill>
                          <a:latin typeface="+mn-lt"/>
                        </a:rPr>
                        <a:t>rd </a:t>
                      </a:r>
                      <a:r>
                        <a:rPr lang="en-US" sz="2400" b="1" i="0" u="none" strike="noStrike" dirty="0" smtClean="0">
                          <a:solidFill>
                            <a:schemeClr val="bg1"/>
                          </a:solidFill>
                          <a:latin typeface="+mn-lt"/>
                        </a:rPr>
                        <a:t> IN DESH RAAG ALL INDIA MUSIC AND DANCE COMPETITION</a:t>
                      </a:r>
                      <a:endParaRPr lang="en-US" sz="2400" b="1" i="0" u="none" strike="noStrike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9525" marR="9525" marT="9525" marB="0" anchor="b"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335314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i="0" u="none" strike="noStrike" dirty="0" smtClean="0">
                          <a:solidFill>
                            <a:schemeClr val="bg1"/>
                          </a:solidFill>
                          <a:latin typeface="+mn-lt"/>
                        </a:rPr>
                        <a:t>ARYA VERMA</a:t>
                      </a:r>
                      <a:endParaRPr lang="en-US" sz="2400" b="1" i="0" u="none" strike="noStrike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9525" marR="9525" marT="9525" marB="0" anchor="b"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i="0" u="none" strike="noStrike" dirty="0" smtClean="0">
                          <a:solidFill>
                            <a:schemeClr val="bg1"/>
                          </a:solidFill>
                          <a:latin typeface="+mn-lt"/>
                        </a:rPr>
                        <a:t>11</a:t>
                      </a:r>
                      <a:endParaRPr lang="en-US" sz="2400" b="1" i="0" u="none" strike="noStrike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9525" marR="9525" marT="9525" marB="0" anchor="b"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i="0" u="none" strike="noStrike" dirty="0" smtClean="0">
                          <a:solidFill>
                            <a:schemeClr val="bg1"/>
                          </a:solidFill>
                          <a:latin typeface="+mn-lt"/>
                        </a:rPr>
                        <a:t>KATHAK</a:t>
                      </a:r>
                      <a:endParaRPr lang="en-US" sz="2400" b="1" i="0" u="none" strike="noStrike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9525" marR="9525" marT="9525" marB="0" anchor="b"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i="0" u="none" strike="noStrike" dirty="0" smtClean="0">
                          <a:solidFill>
                            <a:schemeClr val="bg1"/>
                          </a:solidFill>
                          <a:latin typeface="+mn-lt"/>
                        </a:rPr>
                        <a:t>AWARDED NRITYASHREE IN INTERNATIONAL COMPETITION CUTTAK</a:t>
                      </a:r>
                      <a:endParaRPr lang="en-US" sz="2400" b="1" i="0" u="none" strike="noStrike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9525" marR="9525" marT="9525" marB="0" anchor="b"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</a:tr>
            </a:tbl>
          </a:graphicData>
        </a:graphic>
      </p:graphicFrame>
      <p:sp>
        <p:nvSpPr>
          <p:cNvPr id="6" name="Isosceles Triangle 5">
            <a:extLst>
              <a:ext uri="{FF2B5EF4-FFF2-40B4-BE49-F238E27FC236}">
                <a16:creationId xmlns:a16="http://schemas.microsoft.com/office/drawing/2014/main" xmlns="" id="{FB1F054E-11E8-075F-AC82-9AA104B8B88C}"/>
              </a:ext>
            </a:extLst>
          </p:cNvPr>
          <p:cNvSpPr/>
          <p:nvPr/>
        </p:nvSpPr>
        <p:spPr>
          <a:xfrm rot="11730591">
            <a:off x="10169630" y="6680202"/>
            <a:ext cx="673100" cy="279400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Hexagon 9">
            <a:extLst>
              <a:ext uri="{FF2B5EF4-FFF2-40B4-BE49-F238E27FC236}">
                <a16:creationId xmlns:a16="http://schemas.microsoft.com/office/drawing/2014/main" xmlns="" id="{B49A2730-163D-E2F6-172C-B516AF01AC3E}"/>
              </a:ext>
            </a:extLst>
          </p:cNvPr>
          <p:cNvSpPr/>
          <p:nvPr/>
        </p:nvSpPr>
        <p:spPr>
          <a:xfrm rot="850467">
            <a:off x="5991689" y="6572250"/>
            <a:ext cx="648560" cy="5715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Hexagon 11">
            <a:extLst>
              <a:ext uri="{FF2B5EF4-FFF2-40B4-BE49-F238E27FC236}">
                <a16:creationId xmlns:a16="http://schemas.microsoft.com/office/drawing/2014/main" xmlns="" id="{6F899060-2345-12E8-F453-71D54BCE208B}"/>
              </a:ext>
            </a:extLst>
          </p:cNvPr>
          <p:cNvSpPr/>
          <p:nvPr/>
        </p:nvSpPr>
        <p:spPr>
          <a:xfrm rot="20531336">
            <a:off x="11982449" y="2172154"/>
            <a:ext cx="419100" cy="3556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xmlns="" id="{13E3E90B-087F-8B2C-05D0-9AB1456E1769}"/>
              </a:ext>
            </a:extLst>
          </p:cNvPr>
          <p:cNvSpPr/>
          <p:nvPr/>
        </p:nvSpPr>
        <p:spPr>
          <a:xfrm rot="13300991">
            <a:off x="2718452" y="6667181"/>
            <a:ext cx="542542" cy="279398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xmlns="" id="{932798B7-A56B-22A8-1A04-8C53FB5A81C5}"/>
              </a:ext>
            </a:extLst>
          </p:cNvPr>
          <p:cNvSpPr/>
          <p:nvPr/>
        </p:nvSpPr>
        <p:spPr>
          <a:xfrm rot="13300991">
            <a:off x="-320023" y="4733606"/>
            <a:ext cx="542542" cy="279398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xmlns="" id="{43F286BF-4861-83D4-5C18-0194AB0384B5}"/>
              </a:ext>
            </a:extLst>
          </p:cNvPr>
          <p:cNvSpPr/>
          <p:nvPr/>
        </p:nvSpPr>
        <p:spPr>
          <a:xfrm rot="850467">
            <a:off x="-351962" y="3135854"/>
            <a:ext cx="648560" cy="5715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xmlns="" id="{D064C4E2-BAE5-160A-1E00-F29ACC56BF39}"/>
              </a:ext>
            </a:extLst>
          </p:cNvPr>
          <p:cNvSpPr/>
          <p:nvPr/>
        </p:nvSpPr>
        <p:spPr>
          <a:xfrm rot="21169544">
            <a:off x="-340899" y="1702284"/>
            <a:ext cx="711200" cy="5715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xmlns="" id="{3E74A7AA-73BF-D987-956C-D1F4D04FC5DC}"/>
              </a:ext>
            </a:extLst>
          </p:cNvPr>
          <p:cNvSpPr/>
          <p:nvPr/>
        </p:nvSpPr>
        <p:spPr>
          <a:xfrm rot="11730591">
            <a:off x="11826980" y="3565527"/>
            <a:ext cx="673100" cy="279400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rapezoid 22"/>
          <p:cNvSpPr/>
          <p:nvPr/>
        </p:nvSpPr>
        <p:spPr>
          <a:xfrm flipV="1">
            <a:off x="-1187335" y="-5"/>
            <a:ext cx="5222306" cy="922869"/>
          </a:xfrm>
          <a:prstGeom prst="trapezoid">
            <a:avLst/>
          </a:prstGeom>
          <a:solidFill>
            <a:srgbClr val="0099FF"/>
          </a:solidFill>
          <a:ln>
            <a:solidFill>
              <a:srgbClr val="0099F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783772" y="174171"/>
            <a:ext cx="2031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chemeClr val="bg1"/>
                </a:solidFill>
                <a:latin typeface="Lato Black" pitchFamily="34" charset="0"/>
              </a:rPr>
              <a:t>DANCE</a:t>
            </a:r>
            <a:endParaRPr lang="en-US" sz="4000" b="1" dirty="0">
              <a:solidFill>
                <a:schemeClr val="bg1"/>
              </a:solidFill>
              <a:latin typeface="Lato Black" pitchFamily="34" charset="0"/>
            </a:endParaRPr>
          </a:p>
        </p:txBody>
      </p:sp>
    </p:spTree>
  </p:cSld>
  <p:clrMapOvr>
    <a:masterClrMapping/>
  </p:clrMapOvr>
  <p:transition spd="med" advClick="0" advTm="8000"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Table 20"/>
          <p:cNvGraphicFramePr>
            <a:graphicFrameLocks noGrp="1"/>
          </p:cNvGraphicFramePr>
          <p:nvPr/>
        </p:nvGraphicFramePr>
        <p:xfrm>
          <a:off x="537028" y="3684270"/>
          <a:ext cx="10130971" cy="2498816"/>
        </p:xfrm>
        <a:graphic>
          <a:graphicData uri="http://schemas.openxmlformats.org/drawingml/2006/table">
            <a:tbl>
              <a:tblPr/>
              <a:tblGrid>
                <a:gridCol w="10130971"/>
              </a:tblGrid>
              <a:tr h="1236691"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b="1" i="0" u="none" strike="noStrike" dirty="0" smtClean="0">
                          <a:solidFill>
                            <a:schemeClr val="bg1"/>
                          </a:solidFill>
                          <a:latin typeface="+mn-lt"/>
                        </a:rPr>
                        <a:t/>
                      </a:r>
                      <a:br>
                        <a:rPr lang="en-US" sz="2400" b="1" i="0" u="none" strike="noStrike" dirty="0" smtClean="0">
                          <a:solidFill>
                            <a:schemeClr val="bg1"/>
                          </a:solidFill>
                          <a:latin typeface="+mn-lt"/>
                        </a:rPr>
                      </a:br>
                      <a:r>
                        <a:rPr lang="en-US" sz="2400" b="1" i="0" u="none" strike="noStrike" dirty="0" smtClean="0">
                          <a:solidFill>
                            <a:schemeClr val="bg1"/>
                          </a:solidFill>
                          <a:latin typeface="+mn-lt"/>
                        </a:rPr>
                        <a:t>1)    2</a:t>
                      </a:r>
                      <a:r>
                        <a:rPr lang="en-US" sz="2400" b="1" i="0" u="none" strike="noStrike" baseline="30000" dirty="0" smtClean="0">
                          <a:solidFill>
                            <a:schemeClr val="bg1"/>
                          </a:solidFill>
                          <a:latin typeface="+mn-lt"/>
                        </a:rPr>
                        <a:t>nd</a:t>
                      </a:r>
                      <a:r>
                        <a:rPr lang="en-US" sz="2400" b="1" i="0" u="none" strike="noStrike" baseline="0" dirty="0" smtClean="0">
                          <a:solidFill>
                            <a:schemeClr val="bg1"/>
                          </a:solidFill>
                          <a:latin typeface="+mn-lt"/>
                        </a:rPr>
                        <a:t> </a:t>
                      </a:r>
                      <a:r>
                        <a:rPr lang="en-US" sz="2400" b="1" i="0" u="none" strike="noStrike" dirty="0" smtClean="0">
                          <a:solidFill>
                            <a:schemeClr val="bg1"/>
                          </a:solidFill>
                          <a:latin typeface="+mn-lt"/>
                        </a:rPr>
                        <a:t> POSITION IN DESH RAAG NATIONAL DANCE COMP.</a:t>
                      </a:r>
                      <a:endParaRPr lang="en-US" sz="2400" b="1" i="0" u="none" strike="noStrike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35831"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b="1" i="0" u="none" strike="noStrike" dirty="0" smtClean="0">
                          <a:solidFill>
                            <a:schemeClr val="bg1"/>
                          </a:solidFill>
                          <a:latin typeface="+mn-lt"/>
                        </a:rPr>
                        <a:t>2)    3</a:t>
                      </a:r>
                      <a:r>
                        <a:rPr lang="en-US" sz="2400" b="1" i="0" u="none" strike="noStrike" baseline="30000" dirty="0" smtClean="0">
                          <a:solidFill>
                            <a:schemeClr val="bg1"/>
                          </a:solidFill>
                          <a:latin typeface="+mn-lt"/>
                        </a:rPr>
                        <a:t>rd </a:t>
                      </a:r>
                      <a:r>
                        <a:rPr lang="en-US" sz="2400" b="1" i="0" u="none" strike="noStrike" baseline="0" dirty="0" smtClean="0">
                          <a:solidFill>
                            <a:schemeClr val="bg1"/>
                          </a:solidFill>
                          <a:latin typeface="+mn-lt"/>
                        </a:rPr>
                        <a:t> </a:t>
                      </a:r>
                      <a:r>
                        <a:rPr lang="en-US" sz="2400" b="1" i="0" u="none" strike="noStrike" dirty="0" smtClean="0">
                          <a:solidFill>
                            <a:schemeClr val="bg1"/>
                          </a:solidFill>
                          <a:latin typeface="+mn-lt"/>
                        </a:rPr>
                        <a:t>POSITION IN PRAGYOTSAV NATIONAL CULTURE EXTRAVAGANZAA</a:t>
                      </a:r>
                      <a:endParaRPr lang="en-US" sz="2400" b="1" i="0" u="none" strike="noStrike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26294"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b="1" i="0" u="none" strike="noStrike" dirty="0" smtClean="0">
                          <a:solidFill>
                            <a:schemeClr val="bg1"/>
                          </a:solidFill>
                          <a:latin typeface="+mn-lt"/>
                        </a:rPr>
                        <a:t>3)    2</a:t>
                      </a:r>
                      <a:r>
                        <a:rPr lang="en-US" sz="2400" b="1" i="0" u="none" strike="noStrike" baseline="30000" dirty="0" smtClean="0">
                          <a:solidFill>
                            <a:schemeClr val="bg1"/>
                          </a:solidFill>
                          <a:latin typeface="+mn-lt"/>
                        </a:rPr>
                        <a:t>nd</a:t>
                      </a:r>
                      <a:r>
                        <a:rPr lang="en-US" sz="2400" b="1" i="0" u="none" strike="noStrike" baseline="0" dirty="0" smtClean="0">
                          <a:solidFill>
                            <a:schemeClr val="bg1"/>
                          </a:solidFill>
                          <a:latin typeface="+mn-lt"/>
                        </a:rPr>
                        <a:t>  </a:t>
                      </a:r>
                      <a:r>
                        <a:rPr lang="en-US" sz="2400" b="1" i="0" u="none" strike="noStrike" dirty="0" smtClean="0">
                          <a:solidFill>
                            <a:schemeClr val="bg1"/>
                          </a:solidFill>
                          <a:latin typeface="+mn-lt"/>
                        </a:rPr>
                        <a:t>POSITION IN NRITYA NARTAN NATIONAL FESTIVAL </a:t>
                      </a:r>
                      <a:endParaRPr lang="en-US" sz="2400" b="1" i="0" u="none" strike="noStrike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4" name="Rectangle 23"/>
          <p:cNvSpPr/>
          <p:nvPr/>
        </p:nvSpPr>
        <p:spPr>
          <a:xfrm>
            <a:off x="0" y="0"/>
            <a:ext cx="12192000" cy="68217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rot="10800000">
            <a:off x="-575198" y="1008114"/>
            <a:ext cx="2281809" cy="1588"/>
          </a:xfrm>
          <a:prstGeom prst="line">
            <a:avLst/>
          </a:prstGeom>
          <a:ln w="76200">
            <a:solidFill>
              <a:srgbClr val="0099F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476298" y="1260357"/>
          <a:ext cx="10075588" cy="135695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90098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1826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75633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641014">
                <a:tc>
                  <a:txBody>
                    <a:bodyPr/>
                    <a:lstStyle/>
                    <a:p>
                      <a:pPr lvl="0" algn="ctr"/>
                      <a:r>
                        <a:rPr lang="en-US" sz="2800" b="1" dirty="0">
                          <a:solidFill>
                            <a:schemeClr val="bg1"/>
                          </a:solidFill>
                        </a:rPr>
                        <a:t>  NAME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rgbClr val="29292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b="1" dirty="0">
                          <a:solidFill>
                            <a:schemeClr val="bg1"/>
                          </a:solidFill>
                        </a:rPr>
                        <a:t>CLASS</a:t>
                      </a:r>
                      <a:endParaRPr lang="en-US" sz="2800" dirty="0"/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rgbClr val="29292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b="1" dirty="0">
                          <a:solidFill>
                            <a:schemeClr val="bg1"/>
                          </a:solidFill>
                        </a:rPr>
                        <a:t>    </a:t>
                      </a:r>
                      <a:r>
                        <a:rPr lang="en-US" sz="2800" b="1" dirty="0" smtClean="0">
                          <a:solidFill>
                            <a:schemeClr val="bg1"/>
                          </a:solidFill>
                        </a:rPr>
                        <a:t>CATEGORY</a:t>
                      </a:r>
                      <a:endParaRPr lang="en-US" sz="28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rgbClr val="29292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7159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1" i="0" u="none" strike="noStrike" dirty="0" smtClean="0">
                          <a:solidFill>
                            <a:schemeClr val="bg1"/>
                          </a:solidFill>
                          <a:latin typeface="+mn-lt"/>
                        </a:rPr>
                        <a:t>AAROSHI TIWARI</a:t>
                      </a:r>
                      <a:endParaRPr lang="en-US" sz="2800" b="1" i="0" u="none" strike="noStrike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9525" marR="9525" marT="9525" marB="0" anchor="b"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1" i="0" u="none" strike="noStrike" dirty="0" smtClean="0">
                          <a:solidFill>
                            <a:schemeClr val="bg1"/>
                          </a:solidFill>
                          <a:latin typeface="+mn-lt"/>
                        </a:rPr>
                        <a:t>4</a:t>
                      </a:r>
                      <a:r>
                        <a:rPr lang="en-US" sz="2800" b="1" i="0" u="none" strike="noStrike" baseline="30000" dirty="0" smtClean="0">
                          <a:solidFill>
                            <a:schemeClr val="bg1"/>
                          </a:solidFill>
                          <a:latin typeface="+mn-lt"/>
                        </a:rPr>
                        <a:t>th</a:t>
                      </a:r>
                      <a:r>
                        <a:rPr lang="en-US" sz="2800" b="1" i="0" u="none" strike="noStrike" baseline="0" dirty="0" smtClean="0">
                          <a:solidFill>
                            <a:schemeClr val="bg1"/>
                          </a:solidFill>
                          <a:latin typeface="+mn-lt"/>
                        </a:rPr>
                        <a:t> </a:t>
                      </a:r>
                      <a:endParaRPr lang="en-US" sz="2800" b="1" i="0" u="none" strike="noStrike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9525" marR="9525" marT="9525" marB="0" anchor="b"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1" i="0" u="none" strike="noStrike" dirty="0" smtClean="0">
                          <a:solidFill>
                            <a:schemeClr val="bg1"/>
                          </a:solidFill>
                          <a:latin typeface="+mn-lt"/>
                        </a:rPr>
                        <a:t>SOLO</a:t>
                      </a:r>
                      <a:r>
                        <a:rPr lang="en-US" sz="2800" b="1" i="0" u="none" strike="noStrike" baseline="0" dirty="0" smtClean="0">
                          <a:solidFill>
                            <a:schemeClr val="bg1"/>
                          </a:solidFill>
                          <a:latin typeface="+mn-lt"/>
                        </a:rPr>
                        <a:t> </a:t>
                      </a:r>
                      <a:r>
                        <a:rPr lang="en-US" sz="2800" b="1" i="0" u="none" strike="noStrike" dirty="0" smtClean="0">
                          <a:solidFill>
                            <a:schemeClr val="bg1"/>
                          </a:solidFill>
                          <a:latin typeface="+mn-lt"/>
                        </a:rPr>
                        <a:t>KATHAK DANCE</a:t>
                      </a:r>
                      <a:endParaRPr lang="en-US" sz="2800" b="1" i="0" u="none" strike="noStrike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9525" marR="9525" marT="9525" marB="0" anchor="b"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6" name="Isosceles Triangle 5">
            <a:extLst>
              <a:ext uri="{FF2B5EF4-FFF2-40B4-BE49-F238E27FC236}">
                <a16:creationId xmlns:a16="http://schemas.microsoft.com/office/drawing/2014/main" xmlns="" id="{FB1F054E-11E8-075F-AC82-9AA104B8B88C}"/>
              </a:ext>
            </a:extLst>
          </p:cNvPr>
          <p:cNvSpPr/>
          <p:nvPr/>
        </p:nvSpPr>
        <p:spPr>
          <a:xfrm rot="11730591">
            <a:off x="10169630" y="6680202"/>
            <a:ext cx="673100" cy="279400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Hexagon 9">
            <a:extLst>
              <a:ext uri="{FF2B5EF4-FFF2-40B4-BE49-F238E27FC236}">
                <a16:creationId xmlns:a16="http://schemas.microsoft.com/office/drawing/2014/main" xmlns="" id="{B49A2730-163D-E2F6-172C-B516AF01AC3E}"/>
              </a:ext>
            </a:extLst>
          </p:cNvPr>
          <p:cNvSpPr/>
          <p:nvPr/>
        </p:nvSpPr>
        <p:spPr>
          <a:xfrm rot="850467">
            <a:off x="5991689" y="6572250"/>
            <a:ext cx="648560" cy="5715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Hexagon 11">
            <a:extLst>
              <a:ext uri="{FF2B5EF4-FFF2-40B4-BE49-F238E27FC236}">
                <a16:creationId xmlns:a16="http://schemas.microsoft.com/office/drawing/2014/main" xmlns="" id="{6F899060-2345-12E8-F453-71D54BCE208B}"/>
              </a:ext>
            </a:extLst>
          </p:cNvPr>
          <p:cNvSpPr/>
          <p:nvPr/>
        </p:nvSpPr>
        <p:spPr>
          <a:xfrm rot="20531336">
            <a:off x="11982450" y="2099583"/>
            <a:ext cx="419100" cy="3556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xmlns="" id="{13E3E90B-087F-8B2C-05D0-9AB1456E1769}"/>
              </a:ext>
            </a:extLst>
          </p:cNvPr>
          <p:cNvSpPr/>
          <p:nvPr/>
        </p:nvSpPr>
        <p:spPr>
          <a:xfrm rot="13300991">
            <a:off x="2718452" y="6667181"/>
            <a:ext cx="542542" cy="279398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xmlns="" id="{932798B7-A56B-22A8-1A04-8C53FB5A81C5}"/>
              </a:ext>
            </a:extLst>
          </p:cNvPr>
          <p:cNvSpPr/>
          <p:nvPr/>
        </p:nvSpPr>
        <p:spPr>
          <a:xfrm rot="13300991">
            <a:off x="-320023" y="4733606"/>
            <a:ext cx="542542" cy="279398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xmlns="" id="{43F286BF-4861-83D4-5C18-0194AB0384B5}"/>
              </a:ext>
            </a:extLst>
          </p:cNvPr>
          <p:cNvSpPr/>
          <p:nvPr/>
        </p:nvSpPr>
        <p:spPr>
          <a:xfrm rot="850467">
            <a:off x="-351962" y="3135854"/>
            <a:ext cx="648560" cy="5715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xmlns="" id="{D064C4E2-BAE5-160A-1E00-F29ACC56BF39}"/>
              </a:ext>
            </a:extLst>
          </p:cNvPr>
          <p:cNvSpPr/>
          <p:nvPr/>
        </p:nvSpPr>
        <p:spPr>
          <a:xfrm rot="21169544">
            <a:off x="-340899" y="1702284"/>
            <a:ext cx="711200" cy="5715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xmlns="" id="{3E74A7AA-73BF-D987-956C-D1F4D04FC5DC}"/>
              </a:ext>
            </a:extLst>
          </p:cNvPr>
          <p:cNvSpPr/>
          <p:nvPr/>
        </p:nvSpPr>
        <p:spPr>
          <a:xfrm rot="11730591">
            <a:off x="11826980" y="3565527"/>
            <a:ext cx="673100" cy="279400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rapezoid 22"/>
          <p:cNvSpPr/>
          <p:nvPr/>
        </p:nvSpPr>
        <p:spPr>
          <a:xfrm flipV="1">
            <a:off x="-1259907" y="0"/>
            <a:ext cx="8400935" cy="922869"/>
          </a:xfrm>
          <a:prstGeom prst="trapezoid">
            <a:avLst/>
          </a:prstGeom>
          <a:solidFill>
            <a:srgbClr val="0099FF"/>
          </a:solidFill>
          <a:ln>
            <a:solidFill>
              <a:srgbClr val="0099F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812800" y="174171"/>
            <a:ext cx="65459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chemeClr val="bg1"/>
                </a:solidFill>
                <a:latin typeface="Lato Black" pitchFamily="34" charset="0"/>
              </a:rPr>
              <a:t>DANCE</a:t>
            </a:r>
            <a:endParaRPr lang="en-US" sz="4000" b="1" dirty="0">
              <a:solidFill>
                <a:schemeClr val="bg1"/>
              </a:solidFill>
              <a:latin typeface="Lato Black" pitchFamily="34" charset="0"/>
            </a:endParaRPr>
          </a:p>
        </p:txBody>
      </p:sp>
      <p:sp>
        <p:nvSpPr>
          <p:cNvPr id="17" name="Trapezoid 16"/>
          <p:cNvSpPr/>
          <p:nvPr/>
        </p:nvSpPr>
        <p:spPr>
          <a:xfrm>
            <a:off x="-789214" y="3096986"/>
            <a:ext cx="4318000" cy="821871"/>
          </a:xfrm>
          <a:prstGeom prst="trapezoid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269422" y="3220811"/>
            <a:ext cx="34244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cs typeface="Cascadia Mono" pitchFamily="49" charset="0"/>
              </a:rPr>
              <a:t>AWARDED IN </a:t>
            </a:r>
            <a:endParaRPr lang="en-US" sz="4000" b="1" dirty="0">
              <a:cs typeface="Cascadia Mono" pitchFamily="49" charset="0"/>
            </a:endParaRPr>
          </a:p>
        </p:txBody>
      </p:sp>
    </p:spTree>
  </p:cSld>
  <p:clrMapOvr>
    <a:masterClrMapping/>
  </p:clrMapOvr>
  <p:transition spd="med" advClick="0" advTm="8000"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568700" y="1803400"/>
            <a:ext cx="547370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600" dirty="0">
                <a:blipFill>
                  <a:blip r:embed="rId3"/>
                  <a:tile tx="0" ty="0" sx="100000" sy="100000" flip="none" algn="tl"/>
                </a:blipFill>
                <a:latin typeface="Lato Black" pitchFamily="34" charset="0"/>
              </a:rPr>
              <a:t>ACADEMICS</a:t>
            </a:r>
          </a:p>
        </p:txBody>
      </p:sp>
    </p:spTree>
  </p:cSld>
  <p:clrMapOvr>
    <a:masterClrMapping/>
  </p:clrMapOvr>
  <p:transition spd="med" advClick="0" advTm="5000"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C:\Users\Admin\Desktop\top-three-winners-slide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603874" y="1078422"/>
            <a:ext cx="578199" cy="815975"/>
          </a:xfrm>
          <a:prstGeom prst="rect">
            <a:avLst/>
          </a:prstGeom>
          <a:noFill/>
        </p:spPr>
      </p:pic>
      <p:pic>
        <p:nvPicPr>
          <p:cNvPr id="1029" name="Picture 5" descr="C:\Users\Admin\Desktop\top-three-winners-slide2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60474" y="1068897"/>
            <a:ext cx="425919" cy="584200"/>
          </a:xfrm>
          <a:prstGeom prst="rect">
            <a:avLst/>
          </a:prstGeom>
          <a:noFill/>
        </p:spPr>
      </p:pic>
      <p:sp>
        <p:nvSpPr>
          <p:cNvPr id="17" name="Rectangle 16"/>
          <p:cNvSpPr/>
          <p:nvPr/>
        </p:nvSpPr>
        <p:spPr>
          <a:xfrm>
            <a:off x="0" y="-226503"/>
            <a:ext cx="12192000" cy="1306286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244600" y="4253865"/>
            <a:ext cx="472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Bahnschrift" pitchFamily="34" charset="0"/>
                <a:cs typeface="BrowalliaUPC"/>
              </a:rPr>
              <a:t>2</a:t>
            </a:r>
            <a:r>
              <a:rPr lang="en-US" sz="3200" b="1" baseline="30000" dirty="0">
                <a:solidFill>
                  <a:schemeClr val="bg1"/>
                </a:solidFill>
                <a:latin typeface="Bahnschrift" pitchFamily="34" charset="0"/>
                <a:cs typeface="BrowalliaUPC"/>
              </a:rPr>
              <a:t>nd</a:t>
            </a:r>
            <a:r>
              <a:rPr lang="en-US" sz="3200" b="1" dirty="0">
                <a:solidFill>
                  <a:schemeClr val="bg1"/>
                </a:solidFill>
                <a:latin typeface="Bahnschrift" pitchFamily="34" charset="0"/>
                <a:cs typeface="BrowalliaUPC"/>
              </a:rPr>
              <a:t>  SAMRIDDHI</a:t>
            </a:r>
            <a:r>
              <a:rPr lang="en-US" sz="3600" b="1" dirty="0">
                <a:solidFill>
                  <a:schemeClr val="bg1"/>
                </a:solidFill>
                <a:latin typeface="Bahnschrift" pitchFamily="34" charset="0"/>
                <a:cs typeface="BrowalliaUPC"/>
              </a:rPr>
              <a:t> SINGH</a:t>
            </a:r>
            <a:endParaRPr lang="en-US" sz="2800" b="1" dirty="0">
              <a:solidFill>
                <a:schemeClr val="bg1"/>
              </a:solidFill>
              <a:latin typeface="Bahnschrift" pitchFamily="34" charset="0"/>
              <a:cs typeface="BrowalliaUPC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262620" y="5118100"/>
            <a:ext cx="16256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b="1" dirty="0">
              <a:latin typeface="Leelawadee UI Semilight" pitchFamily="34" charset="-34"/>
              <a:cs typeface="Leelawadee UI Semilight" pitchFamily="34" charset="-34"/>
            </a:endParaRPr>
          </a:p>
          <a:p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309913" y="5018314"/>
            <a:ext cx="49765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Bahnschrift" pitchFamily="34" charset="0"/>
                <a:cs typeface="Leelawadee UI Semilight" pitchFamily="34" charset="-34"/>
              </a:rPr>
              <a:t>3</a:t>
            </a:r>
            <a:r>
              <a:rPr lang="en-US" sz="3200" b="1" baseline="30000" dirty="0">
                <a:solidFill>
                  <a:schemeClr val="bg1"/>
                </a:solidFill>
                <a:latin typeface="Bahnschrift" pitchFamily="34" charset="0"/>
                <a:cs typeface="Leelawadee UI Semilight" pitchFamily="34" charset="-34"/>
              </a:rPr>
              <a:t>rd</a:t>
            </a:r>
            <a:r>
              <a:rPr lang="en-US" sz="3200" b="1" dirty="0">
                <a:solidFill>
                  <a:schemeClr val="bg1"/>
                </a:solidFill>
                <a:latin typeface="Bahnschrift" pitchFamily="34" charset="0"/>
                <a:cs typeface="Leelawadee UI Semilight" pitchFamily="34" charset="-34"/>
              </a:rPr>
              <a:t>  AARYANSH AGARWAL</a:t>
            </a:r>
            <a:endParaRPr lang="en-US" sz="2400" b="1" spc="-150" dirty="0">
              <a:solidFill>
                <a:schemeClr val="bg1"/>
              </a:solidFill>
              <a:latin typeface="Bahnschrift" pitchFamily="34" charset="0"/>
              <a:cs typeface="BrowalliaUPC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272901" y="3460932"/>
            <a:ext cx="41388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Bahnschrift" pitchFamily="34" charset="0"/>
                <a:ea typeface="Gadugi" pitchFamily="34" charset="0"/>
              </a:rPr>
              <a:t>1</a:t>
            </a:r>
            <a:r>
              <a:rPr lang="en-US" sz="3200" b="1" baseline="30000" dirty="0">
                <a:solidFill>
                  <a:schemeClr val="bg1"/>
                </a:solidFill>
                <a:latin typeface="Bahnschrift" pitchFamily="34" charset="0"/>
                <a:ea typeface="Gadugi" pitchFamily="34" charset="0"/>
              </a:rPr>
              <a:t>st</a:t>
            </a:r>
            <a:r>
              <a:rPr lang="en-US" sz="3200" b="1" dirty="0">
                <a:solidFill>
                  <a:schemeClr val="bg1"/>
                </a:solidFill>
                <a:latin typeface="Bahnschrift" pitchFamily="34" charset="0"/>
                <a:ea typeface="Gadugi" pitchFamily="34" charset="0"/>
              </a:rPr>
              <a:t>  AVYUKT</a:t>
            </a:r>
            <a:r>
              <a:rPr lang="en-US" sz="3600" b="1" dirty="0">
                <a:solidFill>
                  <a:schemeClr val="bg1"/>
                </a:solidFill>
                <a:latin typeface="Bahnschrift" pitchFamily="34" charset="0"/>
                <a:ea typeface="Gadugi" pitchFamily="34" charset="0"/>
              </a:rPr>
              <a:t> </a:t>
            </a:r>
            <a:r>
              <a:rPr lang="en-US" sz="3200" b="1" dirty="0">
                <a:solidFill>
                  <a:schemeClr val="bg1"/>
                </a:solidFill>
                <a:latin typeface="Bahnschrift" pitchFamily="34" charset="0"/>
                <a:ea typeface="Gadugi" pitchFamily="34" charset="0"/>
              </a:rPr>
              <a:t>SONI</a:t>
            </a:r>
            <a:endParaRPr lang="en-US" sz="3600" b="1" dirty="0">
              <a:solidFill>
                <a:schemeClr val="bg1"/>
              </a:solidFill>
              <a:latin typeface="Bahnschrift" pitchFamily="34" charset="0"/>
              <a:ea typeface="Gadugi" pitchFamily="34" charset="0"/>
            </a:endParaRPr>
          </a:p>
        </p:txBody>
      </p:sp>
      <p:sp>
        <p:nvSpPr>
          <p:cNvPr id="18" name="Hexagon 17"/>
          <p:cNvSpPr/>
          <p:nvPr/>
        </p:nvSpPr>
        <p:spPr>
          <a:xfrm rot="939216">
            <a:off x="11881038" y="2357463"/>
            <a:ext cx="621923" cy="50165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Isosceles Triangle 18"/>
          <p:cNvSpPr/>
          <p:nvPr/>
        </p:nvSpPr>
        <p:spPr>
          <a:xfrm rot="13300991">
            <a:off x="11943983" y="5485591"/>
            <a:ext cx="496034" cy="320934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Isosceles Triangle 19"/>
          <p:cNvSpPr/>
          <p:nvPr/>
        </p:nvSpPr>
        <p:spPr>
          <a:xfrm rot="11730591">
            <a:off x="11826980" y="3565527"/>
            <a:ext cx="673100" cy="279400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Hexagon 20"/>
          <p:cNvSpPr/>
          <p:nvPr/>
        </p:nvSpPr>
        <p:spPr>
          <a:xfrm rot="20752857">
            <a:off x="-355600" y="1543050"/>
            <a:ext cx="711200" cy="5715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Hexagon 21"/>
          <p:cNvSpPr/>
          <p:nvPr/>
        </p:nvSpPr>
        <p:spPr>
          <a:xfrm rot="850467">
            <a:off x="-351962" y="3135854"/>
            <a:ext cx="648560" cy="5715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Isosceles Triangle 22"/>
          <p:cNvSpPr/>
          <p:nvPr/>
        </p:nvSpPr>
        <p:spPr>
          <a:xfrm rot="13300991">
            <a:off x="-320023" y="4733606"/>
            <a:ext cx="542542" cy="279398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Hexagon 23"/>
          <p:cNvSpPr/>
          <p:nvPr/>
        </p:nvSpPr>
        <p:spPr>
          <a:xfrm rot="20531336">
            <a:off x="11463217" y="1867354"/>
            <a:ext cx="419100" cy="3556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Hexagon 24"/>
          <p:cNvSpPr/>
          <p:nvPr/>
        </p:nvSpPr>
        <p:spPr>
          <a:xfrm>
            <a:off x="11276346" y="2339069"/>
            <a:ext cx="241300" cy="2032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Hexagon 25"/>
          <p:cNvSpPr/>
          <p:nvPr/>
        </p:nvSpPr>
        <p:spPr>
          <a:xfrm rot="850209">
            <a:off x="468086" y="1885044"/>
            <a:ext cx="419100" cy="3556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Hexagon 26"/>
          <p:cNvSpPr/>
          <p:nvPr/>
        </p:nvSpPr>
        <p:spPr>
          <a:xfrm>
            <a:off x="324758" y="2371273"/>
            <a:ext cx="241300" cy="2032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Hexagon 27"/>
          <p:cNvSpPr/>
          <p:nvPr/>
        </p:nvSpPr>
        <p:spPr>
          <a:xfrm rot="20111094">
            <a:off x="5642429" y="6680200"/>
            <a:ext cx="419100" cy="3556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rapezoid 29"/>
          <p:cNvSpPr/>
          <p:nvPr/>
        </p:nvSpPr>
        <p:spPr>
          <a:xfrm>
            <a:off x="6865256" y="-226504"/>
            <a:ext cx="5631543" cy="1457325"/>
          </a:xfrm>
          <a:prstGeom prst="trapezoid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7226301" y="196001"/>
            <a:ext cx="49656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Bahnschrift" pitchFamily="34" charset="0"/>
              </a:rPr>
              <a:t>Mathematics Olympiad</a:t>
            </a:r>
          </a:p>
        </p:txBody>
      </p:sp>
      <p:cxnSp>
        <p:nvCxnSpPr>
          <p:cNvPr id="32" name="Straight Connector 31"/>
          <p:cNvCxnSpPr/>
          <p:nvPr/>
        </p:nvCxnSpPr>
        <p:spPr>
          <a:xfrm rot="5400000">
            <a:off x="6183315" y="305309"/>
            <a:ext cx="1454147" cy="390528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val 35"/>
          <p:cNvSpPr/>
          <p:nvPr/>
        </p:nvSpPr>
        <p:spPr>
          <a:xfrm>
            <a:off x="6362700" y="-226503"/>
            <a:ext cx="390524" cy="390525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6010274" y="154498"/>
            <a:ext cx="266700" cy="24764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5800724" y="40197"/>
            <a:ext cx="152400" cy="142876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rapezoid 30"/>
          <p:cNvSpPr/>
          <p:nvPr/>
        </p:nvSpPr>
        <p:spPr>
          <a:xfrm>
            <a:off x="-774700" y="2298700"/>
            <a:ext cx="4318000" cy="889000"/>
          </a:xfrm>
          <a:prstGeom prst="trapezoid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283936" y="2422525"/>
            <a:ext cx="34244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Cascadia Mono" pitchFamily="49" charset="0"/>
                <a:cs typeface="Cascadia Mono" pitchFamily="49" charset="0"/>
              </a:rPr>
              <a:t>CLASS -</a:t>
            </a:r>
            <a:r>
              <a:rPr lang="en-US" sz="3600" b="1" dirty="0">
                <a:latin typeface="Cascadia Mono" pitchFamily="49" charset="0"/>
                <a:cs typeface="Cascadia Mono" pitchFamily="49" charset="0"/>
              </a:rPr>
              <a:t> 1</a:t>
            </a:r>
          </a:p>
        </p:txBody>
      </p:sp>
      <p:sp>
        <p:nvSpPr>
          <p:cNvPr id="33" name="Trapezoid 32"/>
          <p:cNvSpPr/>
          <p:nvPr/>
        </p:nvSpPr>
        <p:spPr>
          <a:xfrm>
            <a:off x="8724900" y="2184400"/>
            <a:ext cx="4318000" cy="889000"/>
          </a:xfrm>
          <a:prstGeom prst="trapezoid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9224736" y="2308225"/>
            <a:ext cx="34244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Cascadia Mono" pitchFamily="49" charset="0"/>
                <a:cs typeface="Cascadia Mono" pitchFamily="49" charset="0"/>
              </a:rPr>
              <a:t>CLASS -</a:t>
            </a:r>
            <a:r>
              <a:rPr lang="en-US" sz="3600" b="1" dirty="0">
                <a:latin typeface="Cascadia Mono" pitchFamily="49" charset="0"/>
                <a:cs typeface="Cascadia Mono" pitchFamily="49" charset="0"/>
              </a:rPr>
              <a:t> 2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8216900" y="4253865"/>
            <a:ext cx="39751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Bahnschrift" pitchFamily="34" charset="0"/>
                <a:cs typeface="BrowalliaUPC"/>
              </a:rPr>
              <a:t>2</a:t>
            </a:r>
            <a:r>
              <a:rPr lang="en-US" sz="3200" b="1" baseline="30000" dirty="0">
                <a:solidFill>
                  <a:schemeClr val="bg1"/>
                </a:solidFill>
                <a:latin typeface="Bahnschrift" pitchFamily="34" charset="0"/>
                <a:cs typeface="BrowalliaUPC"/>
              </a:rPr>
              <a:t>nd</a:t>
            </a:r>
            <a:r>
              <a:rPr lang="en-US" sz="3200" b="1" dirty="0">
                <a:solidFill>
                  <a:schemeClr val="bg1"/>
                </a:solidFill>
                <a:latin typeface="Bahnschrift" pitchFamily="34" charset="0"/>
                <a:cs typeface="BrowalliaUPC"/>
              </a:rPr>
              <a:t> SHOURYA SINGH</a:t>
            </a:r>
            <a:endParaRPr lang="en-US" sz="2400" b="1" dirty="0">
              <a:solidFill>
                <a:schemeClr val="bg1"/>
              </a:solidFill>
              <a:latin typeface="Bahnschrift" pitchFamily="34" charset="0"/>
              <a:cs typeface="BrowalliaUPC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8318500" y="5018314"/>
            <a:ext cx="3873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Bahnschrift" pitchFamily="34" charset="0"/>
                <a:cs typeface="Leelawadee UI Semilight" pitchFamily="34" charset="-34"/>
              </a:rPr>
              <a:t>3</a:t>
            </a:r>
            <a:r>
              <a:rPr lang="en-US" sz="3200" b="1" baseline="30000" dirty="0">
                <a:solidFill>
                  <a:schemeClr val="bg1"/>
                </a:solidFill>
                <a:latin typeface="Bahnschrift" pitchFamily="34" charset="0"/>
                <a:cs typeface="Leelawadee UI Semilight" pitchFamily="34" charset="-34"/>
              </a:rPr>
              <a:t>rd</a:t>
            </a:r>
            <a:r>
              <a:rPr lang="en-US" sz="3200" b="1" dirty="0">
                <a:solidFill>
                  <a:schemeClr val="bg1"/>
                </a:solidFill>
                <a:latin typeface="Bahnschrift" pitchFamily="34" charset="0"/>
                <a:cs typeface="Leelawadee UI Semilight" pitchFamily="34" charset="-34"/>
              </a:rPr>
              <a:t> TUSHAR SAHU</a:t>
            </a:r>
            <a:endParaRPr lang="en-US" sz="2400" b="1" spc="-150" dirty="0">
              <a:solidFill>
                <a:schemeClr val="bg1"/>
              </a:solidFill>
              <a:latin typeface="Bahnschrift" pitchFamily="34" charset="0"/>
              <a:cs typeface="BrowalliaUPC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8166100" y="3460932"/>
            <a:ext cx="40259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Bahnschrift" pitchFamily="34" charset="0"/>
                <a:ea typeface="Gadugi" pitchFamily="34" charset="0"/>
              </a:rPr>
              <a:t>1</a:t>
            </a:r>
            <a:r>
              <a:rPr lang="en-US" sz="3200" b="1" baseline="30000" dirty="0">
                <a:solidFill>
                  <a:schemeClr val="bg1"/>
                </a:solidFill>
                <a:latin typeface="Bahnschrift" pitchFamily="34" charset="0"/>
                <a:ea typeface="Gadugi" pitchFamily="34" charset="0"/>
              </a:rPr>
              <a:t>st</a:t>
            </a:r>
            <a:r>
              <a:rPr lang="en-US" sz="3200" b="1" dirty="0">
                <a:solidFill>
                  <a:schemeClr val="bg1"/>
                </a:solidFill>
                <a:latin typeface="Bahnschrift" pitchFamily="34" charset="0"/>
                <a:ea typeface="Gadugi" pitchFamily="34" charset="0"/>
              </a:rPr>
              <a:t>  PRAKHAR GUPTA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1426129" y="226502"/>
            <a:ext cx="36911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Lato Black" pitchFamily="34" charset="0"/>
              </a:rPr>
              <a:t>SCIENCE OLYMPIAD</a:t>
            </a:r>
            <a:endParaRPr lang="en-US" sz="2800" dirty="0">
              <a:latin typeface="Lato Black" pitchFamily="34" charset="0"/>
            </a:endParaRPr>
          </a:p>
        </p:txBody>
      </p:sp>
    </p:spTree>
  </p:cSld>
  <p:clrMapOvr>
    <a:masterClrMapping/>
  </p:clrMapOvr>
  <p:transition spd="med" advClick="0" advTm="8000"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244600" y="4253865"/>
            <a:ext cx="6223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Bahnschrift" pitchFamily="34" charset="0"/>
                <a:cs typeface="BrowalliaUPC"/>
              </a:rPr>
              <a:t>2</a:t>
            </a:r>
            <a:r>
              <a:rPr lang="en-US" sz="3200" b="1" baseline="30000" dirty="0">
                <a:solidFill>
                  <a:schemeClr val="bg1"/>
                </a:solidFill>
                <a:latin typeface="Bahnschrift" pitchFamily="34" charset="0"/>
                <a:cs typeface="BrowalliaUPC"/>
              </a:rPr>
              <a:t>nd</a:t>
            </a:r>
            <a:r>
              <a:rPr lang="en-US" sz="3200" b="1" dirty="0">
                <a:solidFill>
                  <a:schemeClr val="bg1"/>
                </a:solidFill>
                <a:latin typeface="Bahnschrift" pitchFamily="34" charset="0"/>
                <a:cs typeface="BrowalliaUPC"/>
              </a:rPr>
              <a:t> KHUSH KESHWANI</a:t>
            </a:r>
            <a:endParaRPr lang="en-US" sz="2800" b="1" dirty="0">
              <a:solidFill>
                <a:schemeClr val="bg1"/>
              </a:solidFill>
              <a:latin typeface="Bahnschrift" pitchFamily="34" charset="0"/>
              <a:cs typeface="BrowalliaUPC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309913" y="5018314"/>
            <a:ext cx="49765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Bahnschrift" pitchFamily="34" charset="0"/>
                <a:cs typeface="Leelawadee UI Semilight" pitchFamily="34" charset="-34"/>
              </a:rPr>
              <a:t>3</a:t>
            </a:r>
            <a:r>
              <a:rPr lang="en-US" sz="3200" b="1" baseline="30000" dirty="0">
                <a:solidFill>
                  <a:schemeClr val="bg1"/>
                </a:solidFill>
                <a:latin typeface="Bahnschrift" pitchFamily="34" charset="0"/>
                <a:cs typeface="Leelawadee UI Semilight" pitchFamily="34" charset="-34"/>
              </a:rPr>
              <a:t>rd</a:t>
            </a:r>
            <a:r>
              <a:rPr lang="en-US" sz="3200" b="1" dirty="0">
                <a:solidFill>
                  <a:schemeClr val="bg1"/>
                </a:solidFill>
                <a:latin typeface="Bahnschrift" pitchFamily="34" charset="0"/>
                <a:cs typeface="Leelawadee UI Semilight" pitchFamily="34" charset="-34"/>
              </a:rPr>
              <a:t>  </a:t>
            </a:r>
            <a:r>
              <a:rPr lang="en-US" sz="3200" b="1" spc="-150" dirty="0">
                <a:solidFill>
                  <a:schemeClr val="bg1"/>
                </a:solidFill>
                <a:latin typeface="Bahnschrift" pitchFamily="34" charset="0"/>
                <a:cs typeface="Leelawadee UI Semilight" pitchFamily="34" charset="-34"/>
              </a:rPr>
              <a:t>OORVI SAXENA</a:t>
            </a:r>
            <a:endParaRPr lang="en-US" sz="2400" b="1" spc="-150" dirty="0">
              <a:solidFill>
                <a:schemeClr val="bg1"/>
              </a:solidFill>
              <a:latin typeface="Bahnschrift" pitchFamily="34" charset="0"/>
              <a:cs typeface="BrowalliaUPC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272901" y="3460932"/>
            <a:ext cx="58263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Bahnschrift" pitchFamily="34" charset="0"/>
                <a:ea typeface="Gadugi" pitchFamily="34" charset="0"/>
              </a:rPr>
              <a:t>1</a:t>
            </a:r>
            <a:r>
              <a:rPr lang="en-US" sz="3200" b="1" baseline="30000" dirty="0">
                <a:solidFill>
                  <a:schemeClr val="bg1"/>
                </a:solidFill>
                <a:latin typeface="Bahnschrift" pitchFamily="34" charset="0"/>
                <a:ea typeface="Gadugi" pitchFamily="34" charset="0"/>
              </a:rPr>
              <a:t>st</a:t>
            </a:r>
            <a:r>
              <a:rPr lang="en-US" sz="3200" b="1" dirty="0">
                <a:solidFill>
                  <a:schemeClr val="bg1"/>
                </a:solidFill>
                <a:latin typeface="Bahnschrift" pitchFamily="34" charset="0"/>
                <a:ea typeface="Gadugi" pitchFamily="34" charset="0"/>
              </a:rPr>
              <a:t>  SHASHTI  CHANDRAKAR</a:t>
            </a:r>
            <a:endParaRPr lang="en-US" sz="3600" b="1" dirty="0">
              <a:solidFill>
                <a:schemeClr val="bg1"/>
              </a:solidFill>
              <a:latin typeface="Bahnschrift" pitchFamily="34" charset="0"/>
              <a:ea typeface="Gadugi" pitchFamily="34" charset="0"/>
            </a:endParaRPr>
          </a:p>
        </p:txBody>
      </p:sp>
      <p:sp>
        <p:nvSpPr>
          <p:cNvPr id="18" name="Hexagon 17"/>
          <p:cNvSpPr/>
          <p:nvPr/>
        </p:nvSpPr>
        <p:spPr>
          <a:xfrm rot="939216">
            <a:off x="11881038" y="2357463"/>
            <a:ext cx="621923" cy="50165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Isosceles Triangle 18"/>
          <p:cNvSpPr/>
          <p:nvPr/>
        </p:nvSpPr>
        <p:spPr>
          <a:xfrm rot="13300991">
            <a:off x="11943983" y="5485591"/>
            <a:ext cx="496034" cy="320934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Isosceles Triangle 19"/>
          <p:cNvSpPr/>
          <p:nvPr/>
        </p:nvSpPr>
        <p:spPr>
          <a:xfrm rot="11730591">
            <a:off x="11826980" y="3565527"/>
            <a:ext cx="673100" cy="279400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Hexagon 20"/>
          <p:cNvSpPr/>
          <p:nvPr/>
        </p:nvSpPr>
        <p:spPr>
          <a:xfrm rot="20752857">
            <a:off x="-355600" y="1543050"/>
            <a:ext cx="711200" cy="5715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Hexagon 21"/>
          <p:cNvSpPr/>
          <p:nvPr/>
        </p:nvSpPr>
        <p:spPr>
          <a:xfrm rot="850467">
            <a:off x="-351962" y="3135854"/>
            <a:ext cx="648560" cy="5715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Isosceles Triangle 22"/>
          <p:cNvSpPr/>
          <p:nvPr/>
        </p:nvSpPr>
        <p:spPr>
          <a:xfrm rot="13300991">
            <a:off x="-320023" y="4733606"/>
            <a:ext cx="542542" cy="279398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Hexagon 23"/>
          <p:cNvSpPr/>
          <p:nvPr/>
        </p:nvSpPr>
        <p:spPr>
          <a:xfrm rot="20531336">
            <a:off x="11463217" y="1867354"/>
            <a:ext cx="419100" cy="3556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Hexagon 24"/>
          <p:cNvSpPr/>
          <p:nvPr/>
        </p:nvSpPr>
        <p:spPr>
          <a:xfrm>
            <a:off x="11276346" y="2339069"/>
            <a:ext cx="241300" cy="2032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Hexagon 25"/>
          <p:cNvSpPr/>
          <p:nvPr/>
        </p:nvSpPr>
        <p:spPr>
          <a:xfrm rot="850209">
            <a:off x="468086" y="1885044"/>
            <a:ext cx="419100" cy="3556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Hexagon 26"/>
          <p:cNvSpPr/>
          <p:nvPr/>
        </p:nvSpPr>
        <p:spPr>
          <a:xfrm>
            <a:off x="324758" y="2371273"/>
            <a:ext cx="241300" cy="2032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Hexagon 27"/>
          <p:cNvSpPr/>
          <p:nvPr/>
        </p:nvSpPr>
        <p:spPr>
          <a:xfrm rot="20111094">
            <a:off x="5642429" y="6680200"/>
            <a:ext cx="419100" cy="3556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rapezoid 30"/>
          <p:cNvSpPr/>
          <p:nvPr/>
        </p:nvSpPr>
        <p:spPr>
          <a:xfrm>
            <a:off x="-774700" y="2298700"/>
            <a:ext cx="4318000" cy="889000"/>
          </a:xfrm>
          <a:prstGeom prst="trapezoid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283936" y="2422525"/>
            <a:ext cx="34244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Cascadia Mono" pitchFamily="49" charset="0"/>
                <a:cs typeface="Cascadia Mono" pitchFamily="49" charset="0"/>
              </a:rPr>
              <a:t>CLASS -</a:t>
            </a:r>
            <a:r>
              <a:rPr lang="en-US" sz="3600" b="1" dirty="0">
                <a:latin typeface="Cascadia Mono" pitchFamily="49" charset="0"/>
                <a:cs typeface="Cascadia Mono" pitchFamily="49" charset="0"/>
              </a:rPr>
              <a:t> 3</a:t>
            </a:r>
          </a:p>
        </p:txBody>
      </p:sp>
      <p:sp>
        <p:nvSpPr>
          <p:cNvPr id="33" name="Trapezoid 32"/>
          <p:cNvSpPr/>
          <p:nvPr/>
        </p:nvSpPr>
        <p:spPr>
          <a:xfrm>
            <a:off x="8724900" y="2184400"/>
            <a:ext cx="4318000" cy="889000"/>
          </a:xfrm>
          <a:prstGeom prst="trapezoid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9224736" y="2308225"/>
            <a:ext cx="34244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Cascadia Mono" pitchFamily="49" charset="0"/>
                <a:cs typeface="Cascadia Mono" pitchFamily="49" charset="0"/>
              </a:rPr>
              <a:t>CLASS -</a:t>
            </a:r>
            <a:r>
              <a:rPr lang="en-US" sz="3600" b="1" dirty="0">
                <a:latin typeface="Cascadia Mono" pitchFamily="49" charset="0"/>
                <a:cs typeface="Cascadia Mono" pitchFamily="49" charset="0"/>
              </a:rPr>
              <a:t> 4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8001000" y="3460932"/>
            <a:ext cx="4191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Bahnschrift" pitchFamily="34" charset="0"/>
                <a:ea typeface="Gadugi" pitchFamily="34" charset="0"/>
              </a:rPr>
              <a:t>1</a:t>
            </a:r>
            <a:r>
              <a:rPr lang="en-US" sz="3200" b="1" baseline="30000" dirty="0">
                <a:solidFill>
                  <a:schemeClr val="bg1"/>
                </a:solidFill>
                <a:latin typeface="Bahnschrift" pitchFamily="34" charset="0"/>
                <a:ea typeface="Gadugi" pitchFamily="34" charset="0"/>
              </a:rPr>
              <a:t>st</a:t>
            </a:r>
            <a:r>
              <a:rPr lang="en-US" sz="3200" b="1" dirty="0">
                <a:solidFill>
                  <a:schemeClr val="bg1"/>
                </a:solidFill>
                <a:latin typeface="Bahnschrift" pitchFamily="34" charset="0"/>
                <a:ea typeface="Gadugi" pitchFamily="34" charset="0"/>
              </a:rPr>
              <a:t>  VIBHOR CHHARA</a:t>
            </a:r>
          </a:p>
        </p:txBody>
      </p:sp>
      <p:pic>
        <p:nvPicPr>
          <p:cNvPr id="48" name="Picture 4" descr="C:\Users\Admin\Desktop\top-three-winners-slide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603874" y="1078422"/>
            <a:ext cx="578199" cy="815975"/>
          </a:xfrm>
          <a:prstGeom prst="rect">
            <a:avLst/>
          </a:prstGeom>
          <a:noFill/>
        </p:spPr>
      </p:pic>
      <p:pic>
        <p:nvPicPr>
          <p:cNvPr id="49" name="Picture 5" descr="C:\Users\Admin\Desktop\top-three-winners-slide2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60474" y="1068897"/>
            <a:ext cx="425919" cy="584200"/>
          </a:xfrm>
          <a:prstGeom prst="rect">
            <a:avLst/>
          </a:prstGeom>
          <a:noFill/>
        </p:spPr>
      </p:pic>
      <p:sp>
        <p:nvSpPr>
          <p:cNvPr id="50" name="Rectangle 49"/>
          <p:cNvSpPr/>
          <p:nvPr/>
        </p:nvSpPr>
        <p:spPr>
          <a:xfrm>
            <a:off x="0" y="-226503"/>
            <a:ext cx="12192000" cy="1306286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rapezoid 50"/>
          <p:cNvSpPr/>
          <p:nvPr/>
        </p:nvSpPr>
        <p:spPr>
          <a:xfrm>
            <a:off x="6865256" y="-226504"/>
            <a:ext cx="5631543" cy="1457325"/>
          </a:xfrm>
          <a:prstGeom prst="trapezoid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/>
          <p:cNvSpPr txBox="1"/>
          <p:nvPr/>
        </p:nvSpPr>
        <p:spPr>
          <a:xfrm>
            <a:off x="7226301" y="196001"/>
            <a:ext cx="49656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Bahnschrift" pitchFamily="34" charset="0"/>
              </a:rPr>
              <a:t>Mathematics Olympiad</a:t>
            </a:r>
          </a:p>
        </p:txBody>
      </p:sp>
      <p:cxnSp>
        <p:nvCxnSpPr>
          <p:cNvPr id="53" name="Straight Connector 52"/>
          <p:cNvCxnSpPr/>
          <p:nvPr/>
        </p:nvCxnSpPr>
        <p:spPr>
          <a:xfrm rot="5400000">
            <a:off x="6183315" y="305309"/>
            <a:ext cx="1454147" cy="390528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/>
          <p:cNvSpPr/>
          <p:nvPr/>
        </p:nvSpPr>
        <p:spPr>
          <a:xfrm>
            <a:off x="6362700" y="-226503"/>
            <a:ext cx="390524" cy="390525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6010274" y="154498"/>
            <a:ext cx="266700" cy="24764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5800724" y="40197"/>
            <a:ext cx="152400" cy="142876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1426129" y="226502"/>
            <a:ext cx="36911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Lato Black" pitchFamily="34" charset="0"/>
              </a:rPr>
              <a:t>SCIENCE OLYMPIAD</a:t>
            </a:r>
            <a:endParaRPr lang="en-US" sz="2800" dirty="0">
              <a:latin typeface="Lato Black" pitchFamily="34" charset="0"/>
            </a:endParaRPr>
          </a:p>
        </p:txBody>
      </p:sp>
    </p:spTree>
  </p:cSld>
  <p:clrMapOvr>
    <a:masterClrMapping/>
  </p:clrMapOvr>
  <p:transition spd="med" advClick="0" advTm="8000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76719" y="1884988"/>
            <a:ext cx="5571076" cy="33547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6600" b="1" dirty="0">
                <a:ln w="18000">
                  <a:noFill/>
                  <a:prstDash val="solid"/>
                  <a:miter lim="800000"/>
                </a:ln>
                <a:solidFill>
                  <a:srgbClr val="FFC000"/>
                </a:solidFill>
                <a:latin typeface="Lato Black" pitchFamily="34" charset="0"/>
                <a:ea typeface="Calibri" pitchFamily="34" charset="0"/>
                <a:cs typeface="Calibri" pitchFamily="34" charset="0"/>
              </a:rPr>
              <a:t>MILE STONE ACADEMY</a:t>
            </a:r>
            <a:endParaRPr lang="en-US" sz="6600" dirty="0">
              <a:solidFill>
                <a:srgbClr val="FFC000"/>
              </a:solidFill>
              <a:latin typeface="Lato Black" pitchFamily="34" charset="0"/>
            </a:endParaRPr>
          </a:p>
          <a:p>
            <a:endParaRPr lang="en-US" sz="8000" b="1" dirty="0">
              <a:ln w="18000">
                <a:noFill/>
                <a:prstDash val="solid"/>
                <a:miter lim="800000"/>
              </a:ln>
              <a:solidFill>
                <a:srgbClr val="00B050"/>
              </a:solidFill>
              <a:latin typeface="Calibri" pitchFamily="34" charset="0"/>
              <a:ea typeface="Calibri" pitchFamily="34" charset="0"/>
              <a:cs typeface="Calibri" pitchFamily="34" charset="0"/>
            </a:endParaRPr>
          </a:p>
        </p:txBody>
      </p:sp>
      <p:sp>
        <p:nvSpPr>
          <p:cNvPr id="9" name="Isosceles Triangle 8"/>
          <p:cNvSpPr/>
          <p:nvPr/>
        </p:nvSpPr>
        <p:spPr>
          <a:xfrm rot="13300991">
            <a:off x="11943983" y="5485591"/>
            <a:ext cx="496034" cy="320934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Isosceles Triangle 10"/>
          <p:cNvSpPr/>
          <p:nvPr/>
        </p:nvSpPr>
        <p:spPr>
          <a:xfrm rot="11730591">
            <a:off x="11822264" y="3513908"/>
            <a:ext cx="673100" cy="279400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Hexagon 11"/>
          <p:cNvSpPr/>
          <p:nvPr/>
        </p:nvSpPr>
        <p:spPr>
          <a:xfrm rot="688726">
            <a:off x="58963" y="933448"/>
            <a:ext cx="711200" cy="5715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Hexagon 12"/>
          <p:cNvSpPr/>
          <p:nvPr/>
        </p:nvSpPr>
        <p:spPr>
          <a:xfrm rot="850467">
            <a:off x="-324280" y="4243201"/>
            <a:ext cx="648560" cy="5715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/>
          <p:cNvSpPr/>
          <p:nvPr/>
        </p:nvSpPr>
        <p:spPr>
          <a:xfrm rot="13300991">
            <a:off x="-271272" y="5723506"/>
            <a:ext cx="542542" cy="279398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Hexagon 14"/>
          <p:cNvSpPr/>
          <p:nvPr/>
        </p:nvSpPr>
        <p:spPr>
          <a:xfrm rot="20531336">
            <a:off x="11733658" y="1036044"/>
            <a:ext cx="419100" cy="388948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Hexagon 15"/>
          <p:cNvSpPr/>
          <p:nvPr/>
        </p:nvSpPr>
        <p:spPr>
          <a:xfrm rot="20948699">
            <a:off x="771313" y="410066"/>
            <a:ext cx="419100" cy="3556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Hexagon 16"/>
          <p:cNvSpPr/>
          <p:nvPr/>
        </p:nvSpPr>
        <p:spPr>
          <a:xfrm rot="850209">
            <a:off x="1223447" y="837228"/>
            <a:ext cx="144400" cy="119868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Hexagon 17"/>
          <p:cNvSpPr/>
          <p:nvPr/>
        </p:nvSpPr>
        <p:spPr>
          <a:xfrm rot="850467">
            <a:off x="5991689" y="6572250"/>
            <a:ext cx="648560" cy="5715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Isosceles Triangle 18"/>
          <p:cNvSpPr/>
          <p:nvPr/>
        </p:nvSpPr>
        <p:spPr>
          <a:xfrm rot="13300991">
            <a:off x="2718452" y="6667181"/>
            <a:ext cx="542542" cy="279398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Isosceles Triangle 19"/>
          <p:cNvSpPr/>
          <p:nvPr/>
        </p:nvSpPr>
        <p:spPr>
          <a:xfrm rot="11730591">
            <a:off x="10169630" y="6680202"/>
            <a:ext cx="673100" cy="279400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Hexagon 20"/>
          <p:cNvSpPr/>
          <p:nvPr/>
        </p:nvSpPr>
        <p:spPr>
          <a:xfrm rot="20531336">
            <a:off x="8234242" y="6680200"/>
            <a:ext cx="419100" cy="3556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/>
          <p:cNvCxnSpPr/>
          <p:nvPr/>
        </p:nvCxnSpPr>
        <p:spPr>
          <a:xfrm flipV="1">
            <a:off x="405946" y="6222093"/>
            <a:ext cx="11219543" cy="1"/>
          </a:xfrm>
          <a:prstGeom prst="line">
            <a:avLst/>
          </a:prstGeom>
          <a:ln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5675085" y="5558971"/>
            <a:ext cx="711201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5884976" y="6095999"/>
            <a:ext cx="303893" cy="302419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5912644" y="6122194"/>
            <a:ext cx="249288" cy="250031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5984081" y="6203156"/>
            <a:ext cx="97631" cy="92869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870860" y="5103674"/>
            <a:ext cx="509812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5400" b="1" dirty="0">
                <a:ln w="18000">
                  <a:noFill/>
                  <a:prstDash val="solid"/>
                  <a:miter lim="800000"/>
                </a:ln>
                <a:solidFill>
                  <a:srgbClr val="00B0F0"/>
                </a:solidFill>
                <a:latin typeface="Calibri" pitchFamily="34" charset="0"/>
                <a:ea typeface="Calibri" pitchFamily="34" charset="0"/>
                <a:cs typeface="Calibri" pitchFamily="34" charset="0"/>
              </a:rPr>
              <a:t>WELCOMES YOU </a:t>
            </a:r>
          </a:p>
          <a:p>
            <a:pPr algn="r"/>
            <a:endParaRPr lang="en-US" sz="5400" dirty="0"/>
          </a:p>
        </p:txBody>
      </p:sp>
      <p:sp>
        <p:nvSpPr>
          <p:cNvPr id="31" name="Rounded Rectangle 30"/>
          <p:cNvSpPr/>
          <p:nvPr/>
        </p:nvSpPr>
        <p:spPr>
          <a:xfrm>
            <a:off x="-184558" y="1694576"/>
            <a:ext cx="302004" cy="2374085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479698882"/>
      </p:ext>
    </p:extLst>
  </p:cSld>
  <p:clrMapOvr>
    <a:masterClrMapping/>
  </p:clrMapOvr>
  <p:transition spd="med" advClick="0" advTm="4000">
    <p:fad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244600" y="4253865"/>
            <a:ext cx="42164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Bahnschrift" pitchFamily="34" charset="0"/>
                <a:cs typeface="BrowalliaUPC"/>
              </a:rPr>
              <a:t>2</a:t>
            </a:r>
            <a:r>
              <a:rPr lang="en-US" sz="3200" b="1" baseline="30000" dirty="0">
                <a:solidFill>
                  <a:schemeClr val="bg1"/>
                </a:solidFill>
                <a:latin typeface="Bahnschrift" pitchFamily="34" charset="0"/>
                <a:cs typeface="BrowalliaUPC"/>
              </a:rPr>
              <a:t>nd</a:t>
            </a:r>
            <a:r>
              <a:rPr lang="en-US" sz="3200" b="1" dirty="0">
                <a:solidFill>
                  <a:schemeClr val="bg1"/>
                </a:solidFill>
                <a:latin typeface="Bahnschrift" pitchFamily="34" charset="0"/>
                <a:cs typeface="BrowalliaUPC"/>
              </a:rPr>
              <a:t> ANSH</a:t>
            </a:r>
            <a:r>
              <a:rPr lang="en-US" sz="3200" b="1" spc="-150" dirty="0">
                <a:solidFill>
                  <a:schemeClr val="bg1"/>
                </a:solidFill>
                <a:latin typeface="Bahnschrift" pitchFamily="34" charset="0"/>
                <a:cs typeface="BrowalliaUPC"/>
              </a:rPr>
              <a:t> </a:t>
            </a:r>
            <a:r>
              <a:rPr lang="en-US" sz="3200" b="1" dirty="0">
                <a:solidFill>
                  <a:schemeClr val="bg1"/>
                </a:solidFill>
                <a:latin typeface="Bahnschrift" pitchFamily="34" charset="0"/>
                <a:cs typeface="BrowalliaUPC"/>
              </a:rPr>
              <a:t>BHARTIYA</a:t>
            </a:r>
            <a:r>
              <a:rPr lang="en-US" sz="3200" b="1" spc="-150" dirty="0">
                <a:solidFill>
                  <a:schemeClr val="bg1"/>
                </a:solidFill>
                <a:latin typeface="Bahnschrift" pitchFamily="34" charset="0"/>
                <a:cs typeface="BrowalliaUPC"/>
              </a:rPr>
              <a:t> 	</a:t>
            </a:r>
            <a:endParaRPr lang="en-US" sz="2800" b="1" spc="-150" dirty="0">
              <a:solidFill>
                <a:schemeClr val="bg1"/>
              </a:solidFill>
              <a:latin typeface="Bahnschrift" pitchFamily="34" charset="0"/>
              <a:cs typeface="BrowalliaUPC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262620" y="5118100"/>
            <a:ext cx="16256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b="1" dirty="0">
              <a:latin typeface="Leelawadee UI Semilight" pitchFamily="34" charset="-34"/>
              <a:cs typeface="Leelawadee UI Semilight" pitchFamily="34" charset="-34"/>
            </a:endParaRPr>
          </a:p>
          <a:p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309913" y="5018314"/>
            <a:ext cx="49765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Bahnschrift" pitchFamily="34" charset="0"/>
                <a:cs typeface="Leelawadee UI Semilight" pitchFamily="34" charset="-34"/>
              </a:rPr>
              <a:t>3</a:t>
            </a:r>
            <a:r>
              <a:rPr lang="en-US" sz="3200" b="1" baseline="30000" dirty="0">
                <a:solidFill>
                  <a:schemeClr val="bg1"/>
                </a:solidFill>
                <a:latin typeface="Bahnschrift" pitchFamily="34" charset="0"/>
                <a:cs typeface="Leelawadee UI Semilight" pitchFamily="34" charset="-34"/>
              </a:rPr>
              <a:t>rd</a:t>
            </a:r>
            <a:r>
              <a:rPr lang="en-US" sz="3200" b="1" dirty="0">
                <a:solidFill>
                  <a:schemeClr val="bg1"/>
                </a:solidFill>
                <a:latin typeface="Bahnschrift" pitchFamily="34" charset="0"/>
                <a:cs typeface="Leelawadee UI Semilight" pitchFamily="34" charset="-34"/>
              </a:rPr>
              <a:t>  AADITRI  AGARWAL</a:t>
            </a:r>
            <a:endParaRPr lang="en-US" sz="2400" b="1" spc="-150" dirty="0">
              <a:solidFill>
                <a:schemeClr val="bg1"/>
              </a:solidFill>
              <a:latin typeface="Bahnschrift" pitchFamily="34" charset="0"/>
              <a:cs typeface="BrowalliaUPC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272901" y="3460932"/>
            <a:ext cx="41388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Bahnschrift" pitchFamily="34" charset="0"/>
                <a:ea typeface="Gadugi" pitchFamily="34" charset="0"/>
              </a:rPr>
              <a:t>1</a:t>
            </a:r>
            <a:r>
              <a:rPr lang="en-US" sz="3200" b="1" baseline="30000" dirty="0">
                <a:solidFill>
                  <a:schemeClr val="bg1"/>
                </a:solidFill>
                <a:latin typeface="Bahnschrift" pitchFamily="34" charset="0"/>
                <a:ea typeface="Gadugi" pitchFamily="34" charset="0"/>
              </a:rPr>
              <a:t>st</a:t>
            </a:r>
            <a:r>
              <a:rPr lang="en-US" sz="3200" b="1" dirty="0">
                <a:solidFill>
                  <a:schemeClr val="bg1"/>
                </a:solidFill>
                <a:latin typeface="Bahnschrift" pitchFamily="34" charset="0"/>
                <a:ea typeface="Gadugi" pitchFamily="34" charset="0"/>
              </a:rPr>
              <a:t>  ALEENA MANOJ</a:t>
            </a:r>
            <a:endParaRPr lang="en-US" sz="3600" b="1" dirty="0">
              <a:solidFill>
                <a:schemeClr val="bg1"/>
              </a:solidFill>
              <a:latin typeface="Bahnschrift" pitchFamily="34" charset="0"/>
              <a:ea typeface="Gadugi" pitchFamily="34" charset="0"/>
            </a:endParaRPr>
          </a:p>
        </p:txBody>
      </p:sp>
      <p:sp>
        <p:nvSpPr>
          <p:cNvPr id="18" name="Hexagon 17"/>
          <p:cNvSpPr/>
          <p:nvPr/>
        </p:nvSpPr>
        <p:spPr>
          <a:xfrm rot="939216">
            <a:off x="11881038" y="2357463"/>
            <a:ext cx="621923" cy="50165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Isosceles Triangle 18"/>
          <p:cNvSpPr/>
          <p:nvPr/>
        </p:nvSpPr>
        <p:spPr>
          <a:xfrm rot="13300991">
            <a:off x="11943983" y="5485591"/>
            <a:ext cx="496034" cy="320934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Isosceles Triangle 19"/>
          <p:cNvSpPr/>
          <p:nvPr/>
        </p:nvSpPr>
        <p:spPr>
          <a:xfrm rot="11730591">
            <a:off x="11826980" y="3565527"/>
            <a:ext cx="673100" cy="279400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Hexagon 20"/>
          <p:cNvSpPr/>
          <p:nvPr/>
        </p:nvSpPr>
        <p:spPr>
          <a:xfrm rot="20752857">
            <a:off x="-355600" y="1543050"/>
            <a:ext cx="711200" cy="5715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Hexagon 21"/>
          <p:cNvSpPr/>
          <p:nvPr/>
        </p:nvSpPr>
        <p:spPr>
          <a:xfrm rot="850467">
            <a:off x="-351962" y="3135854"/>
            <a:ext cx="648560" cy="5715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Isosceles Triangle 22"/>
          <p:cNvSpPr/>
          <p:nvPr/>
        </p:nvSpPr>
        <p:spPr>
          <a:xfrm rot="13300991">
            <a:off x="-320023" y="4733606"/>
            <a:ext cx="542542" cy="279398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Hexagon 23"/>
          <p:cNvSpPr/>
          <p:nvPr/>
        </p:nvSpPr>
        <p:spPr>
          <a:xfrm rot="20531336">
            <a:off x="11463217" y="1867354"/>
            <a:ext cx="419100" cy="3556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Hexagon 24"/>
          <p:cNvSpPr/>
          <p:nvPr/>
        </p:nvSpPr>
        <p:spPr>
          <a:xfrm>
            <a:off x="11276346" y="2339069"/>
            <a:ext cx="241300" cy="2032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Hexagon 25"/>
          <p:cNvSpPr/>
          <p:nvPr/>
        </p:nvSpPr>
        <p:spPr>
          <a:xfrm rot="850209">
            <a:off x="468086" y="1885044"/>
            <a:ext cx="419100" cy="3556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Hexagon 26"/>
          <p:cNvSpPr/>
          <p:nvPr/>
        </p:nvSpPr>
        <p:spPr>
          <a:xfrm>
            <a:off x="324758" y="2371273"/>
            <a:ext cx="241300" cy="2032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Hexagon 27"/>
          <p:cNvSpPr/>
          <p:nvPr/>
        </p:nvSpPr>
        <p:spPr>
          <a:xfrm rot="20111094">
            <a:off x="5642429" y="6680200"/>
            <a:ext cx="419100" cy="3556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rapezoid 30"/>
          <p:cNvSpPr/>
          <p:nvPr/>
        </p:nvSpPr>
        <p:spPr>
          <a:xfrm>
            <a:off x="-774700" y="2298700"/>
            <a:ext cx="4318000" cy="889000"/>
          </a:xfrm>
          <a:prstGeom prst="trapezoid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283936" y="2422525"/>
            <a:ext cx="34244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Cascadia Mono" pitchFamily="49" charset="0"/>
                <a:cs typeface="Cascadia Mono" pitchFamily="49" charset="0"/>
              </a:rPr>
              <a:t>CLASS -</a:t>
            </a:r>
            <a:r>
              <a:rPr lang="en-US" sz="3600" b="1" dirty="0">
                <a:latin typeface="Cascadia Mono" pitchFamily="49" charset="0"/>
                <a:cs typeface="Cascadia Mono" pitchFamily="49" charset="0"/>
              </a:rPr>
              <a:t> 5</a:t>
            </a:r>
          </a:p>
        </p:txBody>
      </p:sp>
      <p:sp>
        <p:nvSpPr>
          <p:cNvPr id="33" name="Trapezoid 32"/>
          <p:cNvSpPr/>
          <p:nvPr/>
        </p:nvSpPr>
        <p:spPr>
          <a:xfrm>
            <a:off x="8724900" y="2184400"/>
            <a:ext cx="4318000" cy="889000"/>
          </a:xfrm>
          <a:prstGeom prst="trapezoid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9224736" y="2308225"/>
            <a:ext cx="34244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Cascadia Mono" pitchFamily="49" charset="0"/>
                <a:cs typeface="Cascadia Mono" pitchFamily="49" charset="0"/>
              </a:rPr>
              <a:t>CLASS -</a:t>
            </a:r>
            <a:r>
              <a:rPr lang="en-US" sz="3600" b="1" dirty="0">
                <a:latin typeface="Cascadia Mono" pitchFamily="49" charset="0"/>
                <a:cs typeface="Cascadia Mono" pitchFamily="49" charset="0"/>
              </a:rPr>
              <a:t> 6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7734300" y="4253865"/>
            <a:ext cx="445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Bahnschrift" pitchFamily="34" charset="0"/>
                <a:cs typeface="BrowalliaUPC"/>
              </a:rPr>
              <a:t>2</a:t>
            </a:r>
            <a:r>
              <a:rPr lang="en-US" sz="3200" b="1" baseline="30000" dirty="0">
                <a:solidFill>
                  <a:schemeClr val="bg1"/>
                </a:solidFill>
                <a:latin typeface="Bahnschrift" pitchFamily="34" charset="0"/>
                <a:cs typeface="BrowalliaUPC"/>
              </a:rPr>
              <a:t>nd</a:t>
            </a:r>
            <a:r>
              <a:rPr lang="en-US" sz="3200" b="1" dirty="0">
                <a:solidFill>
                  <a:schemeClr val="bg1"/>
                </a:solidFill>
                <a:latin typeface="Bahnschrift" pitchFamily="34" charset="0"/>
                <a:cs typeface="BrowalliaUPC"/>
              </a:rPr>
              <a:t> ABHIRAJ THAKUR</a:t>
            </a:r>
            <a:endParaRPr lang="en-US" sz="2400" b="1" dirty="0">
              <a:solidFill>
                <a:schemeClr val="bg1"/>
              </a:solidFill>
              <a:latin typeface="Bahnschrift" pitchFamily="34" charset="0"/>
              <a:cs typeface="BrowalliaUPC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7581900" y="5018314"/>
            <a:ext cx="46101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Bahnschrift" pitchFamily="34" charset="0"/>
                <a:cs typeface="Leelawadee UI Semilight" pitchFamily="34" charset="-34"/>
              </a:rPr>
              <a:t>3</a:t>
            </a:r>
            <a:r>
              <a:rPr lang="en-US" sz="3200" b="1" baseline="30000" dirty="0">
                <a:solidFill>
                  <a:schemeClr val="bg1"/>
                </a:solidFill>
                <a:latin typeface="Bahnschrift" pitchFamily="34" charset="0"/>
                <a:cs typeface="Leelawadee UI Semilight" pitchFamily="34" charset="-34"/>
              </a:rPr>
              <a:t>rd</a:t>
            </a:r>
            <a:r>
              <a:rPr lang="en-US" sz="3200" b="1" dirty="0">
                <a:solidFill>
                  <a:schemeClr val="bg1"/>
                </a:solidFill>
                <a:latin typeface="Bahnschrift" pitchFamily="34" charset="0"/>
                <a:cs typeface="Leelawadee UI Semilight" pitchFamily="34" charset="-34"/>
              </a:rPr>
              <a:t> ATHARVA AGARWAL</a:t>
            </a:r>
            <a:endParaRPr lang="en-US" sz="2400" b="1" spc="-150" dirty="0">
              <a:solidFill>
                <a:schemeClr val="bg1"/>
              </a:solidFill>
              <a:latin typeface="Bahnschrift" pitchFamily="34" charset="0"/>
              <a:cs typeface="BrowalliaUPC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7683500" y="3460932"/>
            <a:ext cx="4508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Bahnschrift" pitchFamily="34" charset="0"/>
                <a:ea typeface="Gadugi" pitchFamily="34" charset="0"/>
              </a:rPr>
              <a:t>1</a:t>
            </a:r>
            <a:r>
              <a:rPr lang="en-US" sz="3200" b="1" baseline="30000" dirty="0">
                <a:solidFill>
                  <a:schemeClr val="bg1"/>
                </a:solidFill>
                <a:latin typeface="Bahnschrift" pitchFamily="34" charset="0"/>
                <a:ea typeface="Gadugi" pitchFamily="34" charset="0"/>
              </a:rPr>
              <a:t>st</a:t>
            </a:r>
            <a:r>
              <a:rPr lang="en-US" sz="3200" b="1" dirty="0">
                <a:solidFill>
                  <a:schemeClr val="bg1"/>
                </a:solidFill>
                <a:latin typeface="Bahnschrift" pitchFamily="34" charset="0"/>
                <a:ea typeface="Gadugi" pitchFamily="34" charset="0"/>
              </a:rPr>
              <a:t>  ISHIKA KESHWANI</a:t>
            </a:r>
          </a:p>
        </p:txBody>
      </p:sp>
      <p:pic>
        <p:nvPicPr>
          <p:cNvPr id="51" name="Picture 4" descr="C:\Users\Admin\Desktop\top-three-winners-slide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603874" y="1078422"/>
            <a:ext cx="578199" cy="815975"/>
          </a:xfrm>
          <a:prstGeom prst="rect">
            <a:avLst/>
          </a:prstGeom>
          <a:noFill/>
        </p:spPr>
      </p:pic>
      <p:pic>
        <p:nvPicPr>
          <p:cNvPr id="52" name="Picture 5" descr="C:\Users\Admin\Desktop\top-three-winners-slide2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60474" y="1068897"/>
            <a:ext cx="425919" cy="584200"/>
          </a:xfrm>
          <a:prstGeom prst="rect">
            <a:avLst/>
          </a:prstGeom>
          <a:noFill/>
        </p:spPr>
      </p:pic>
      <p:sp>
        <p:nvSpPr>
          <p:cNvPr id="53" name="Rectangle 52"/>
          <p:cNvSpPr/>
          <p:nvPr/>
        </p:nvSpPr>
        <p:spPr>
          <a:xfrm>
            <a:off x="0" y="-226503"/>
            <a:ext cx="12192000" cy="1306286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Trapezoid 53"/>
          <p:cNvSpPr/>
          <p:nvPr/>
        </p:nvSpPr>
        <p:spPr>
          <a:xfrm>
            <a:off x="6865256" y="-226504"/>
            <a:ext cx="5631543" cy="1457325"/>
          </a:xfrm>
          <a:prstGeom prst="trapezoid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7226301" y="196001"/>
            <a:ext cx="49656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Bahnschrift" pitchFamily="34" charset="0"/>
              </a:rPr>
              <a:t>Mathematics Olympiad</a:t>
            </a:r>
          </a:p>
        </p:txBody>
      </p:sp>
      <p:cxnSp>
        <p:nvCxnSpPr>
          <p:cNvPr id="56" name="Straight Connector 55"/>
          <p:cNvCxnSpPr/>
          <p:nvPr/>
        </p:nvCxnSpPr>
        <p:spPr>
          <a:xfrm rot="5400000">
            <a:off x="6183315" y="305309"/>
            <a:ext cx="1454147" cy="390528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Oval 56"/>
          <p:cNvSpPr/>
          <p:nvPr/>
        </p:nvSpPr>
        <p:spPr>
          <a:xfrm>
            <a:off x="6362700" y="-226503"/>
            <a:ext cx="390524" cy="390525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6010274" y="154498"/>
            <a:ext cx="266700" cy="24764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>
          <a:xfrm>
            <a:off x="5800724" y="40197"/>
            <a:ext cx="152400" cy="142876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1426129" y="226502"/>
            <a:ext cx="36911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Lato Black" pitchFamily="34" charset="0"/>
              </a:rPr>
              <a:t>SCIENCE OLYMPIAD</a:t>
            </a:r>
            <a:endParaRPr lang="en-US" sz="2800" dirty="0">
              <a:latin typeface="Lato Black" pitchFamily="34" charset="0"/>
            </a:endParaRPr>
          </a:p>
        </p:txBody>
      </p:sp>
    </p:spTree>
  </p:cSld>
  <p:clrMapOvr>
    <a:masterClrMapping/>
  </p:clrMapOvr>
  <p:transition spd="med" advClick="0" advTm="8000"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244600" y="4253865"/>
            <a:ext cx="4216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Bahnschrift" pitchFamily="34" charset="0"/>
                <a:cs typeface="BrowalliaUPC"/>
              </a:rPr>
              <a:t>2</a:t>
            </a:r>
            <a:r>
              <a:rPr lang="en-US" sz="3200" b="1" baseline="30000" dirty="0">
                <a:solidFill>
                  <a:schemeClr val="bg1"/>
                </a:solidFill>
                <a:latin typeface="Bahnschrift" pitchFamily="34" charset="0"/>
                <a:cs typeface="BrowalliaUPC"/>
              </a:rPr>
              <a:t>nd</a:t>
            </a:r>
            <a:r>
              <a:rPr lang="en-US" sz="3200" b="1" dirty="0">
                <a:solidFill>
                  <a:schemeClr val="bg1"/>
                </a:solidFill>
                <a:latin typeface="Bahnschrift" pitchFamily="34" charset="0"/>
                <a:cs typeface="BrowalliaUPC"/>
              </a:rPr>
              <a:t> </a:t>
            </a:r>
            <a:r>
              <a:rPr lang="en-US" sz="3200" b="1" spc="-150" dirty="0">
                <a:solidFill>
                  <a:schemeClr val="bg1"/>
                </a:solidFill>
                <a:latin typeface="Bahnschrift" pitchFamily="34" charset="0"/>
                <a:cs typeface="BrowalliaUPC"/>
              </a:rPr>
              <a:t>MANU SAHU</a:t>
            </a:r>
            <a:endParaRPr lang="en-US" sz="2800" b="1" spc="-150" dirty="0">
              <a:solidFill>
                <a:schemeClr val="bg1"/>
              </a:solidFill>
              <a:latin typeface="Bahnschrift" pitchFamily="34" charset="0"/>
              <a:cs typeface="BrowalliaUPC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309913" y="5018314"/>
            <a:ext cx="49765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Bahnschrift" pitchFamily="34" charset="0"/>
                <a:cs typeface="Leelawadee UI Semilight" pitchFamily="34" charset="-34"/>
              </a:rPr>
              <a:t>3</a:t>
            </a:r>
            <a:r>
              <a:rPr lang="en-US" sz="3200" b="1" baseline="30000" dirty="0">
                <a:solidFill>
                  <a:schemeClr val="bg1"/>
                </a:solidFill>
                <a:latin typeface="Bahnschrift" pitchFamily="34" charset="0"/>
                <a:cs typeface="Leelawadee UI Semilight" pitchFamily="34" charset="-34"/>
              </a:rPr>
              <a:t>rd</a:t>
            </a:r>
            <a:r>
              <a:rPr lang="en-US" sz="3200" b="1" dirty="0">
                <a:solidFill>
                  <a:schemeClr val="bg1"/>
                </a:solidFill>
                <a:latin typeface="Bahnschrift" pitchFamily="34" charset="0"/>
                <a:cs typeface="Leelawadee UI Semilight" pitchFamily="34" charset="-34"/>
              </a:rPr>
              <a:t> </a:t>
            </a:r>
            <a:r>
              <a:rPr lang="en-US" sz="3200" b="1" spc="-150" dirty="0">
                <a:solidFill>
                  <a:schemeClr val="bg1"/>
                </a:solidFill>
                <a:latin typeface="Bahnschrift" pitchFamily="34" charset="0"/>
                <a:cs typeface="Leelawadee UI Semilight" pitchFamily="34" charset="-34"/>
              </a:rPr>
              <a:t>MOKSHIKA SAHU</a:t>
            </a:r>
            <a:endParaRPr lang="en-US" sz="2400" b="1" spc="-150" dirty="0">
              <a:solidFill>
                <a:schemeClr val="bg1"/>
              </a:solidFill>
              <a:latin typeface="Bahnschrift" pitchFamily="34" charset="0"/>
              <a:cs typeface="BrowalliaUPC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272901" y="3460932"/>
            <a:ext cx="48865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Bahnschrift" pitchFamily="34" charset="0"/>
                <a:ea typeface="Gadugi" pitchFamily="34" charset="0"/>
              </a:rPr>
              <a:t>1</a:t>
            </a:r>
            <a:r>
              <a:rPr lang="en-US" sz="3200" b="1" baseline="30000" dirty="0">
                <a:solidFill>
                  <a:schemeClr val="bg1"/>
                </a:solidFill>
                <a:latin typeface="Bahnschrift" pitchFamily="34" charset="0"/>
                <a:ea typeface="Gadugi" pitchFamily="34" charset="0"/>
              </a:rPr>
              <a:t>st</a:t>
            </a:r>
            <a:r>
              <a:rPr lang="en-US" sz="3200" b="1" dirty="0">
                <a:solidFill>
                  <a:schemeClr val="bg1"/>
                </a:solidFill>
                <a:latin typeface="Bahnschrift" pitchFamily="34" charset="0"/>
                <a:ea typeface="Gadugi" pitchFamily="34" charset="0"/>
              </a:rPr>
              <a:t>  OJAS CHANDRAKAR</a:t>
            </a:r>
            <a:endParaRPr lang="en-US" sz="3600" b="1" dirty="0">
              <a:solidFill>
                <a:schemeClr val="bg1"/>
              </a:solidFill>
              <a:latin typeface="Bahnschrift" pitchFamily="34" charset="0"/>
              <a:ea typeface="Gadugi" pitchFamily="34" charset="0"/>
            </a:endParaRPr>
          </a:p>
        </p:txBody>
      </p:sp>
      <p:sp>
        <p:nvSpPr>
          <p:cNvPr id="18" name="Hexagon 17"/>
          <p:cNvSpPr/>
          <p:nvPr/>
        </p:nvSpPr>
        <p:spPr>
          <a:xfrm rot="939216">
            <a:off x="11881038" y="2357463"/>
            <a:ext cx="621923" cy="50165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Isosceles Triangle 18"/>
          <p:cNvSpPr/>
          <p:nvPr/>
        </p:nvSpPr>
        <p:spPr>
          <a:xfrm rot="13300991">
            <a:off x="11943983" y="5485591"/>
            <a:ext cx="496034" cy="320934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Isosceles Triangle 19"/>
          <p:cNvSpPr/>
          <p:nvPr/>
        </p:nvSpPr>
        <p:spPr>
          <a:xfrm rot="11730591">
            <a:off x="11826980" y="3565527"/>
            <a:ext cx="673100" cy="279400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Hexagon 20"/>
          <p:cNvSpPr/>
          <p:nvPr/>
        </p:nvSpPr>
        <p:spPr>
          <a:xfrm rot="20752857">
            <a:off x="-355600" y="1543050"/>
            <a:ext cx="711200" cy="5715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Hexagon 21"/>
          <p:cNvSpPr/>
          <p:nvPr/>
        </p:nvSpPr>
        <p:spPr>
          <a:xfrm rot="850467">
            <a:off x="-351962" y="3135854"/>
            <a:ext cx="648560" cy="5715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Isosceles Triangle 22"/>
          <p:cNvSpPr/>
          <p:nvPr/>
        </p:nvSpPr>
        <p:spPr>
          <a:xfrm rot="13300991">
            <a:off x="-320023" y="4733606"/>
            <a:ext cx="542542" cy="279398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Hexagon 23"/>
          <p:cNvSpPr/>
          <p:nvPr/>
        </p:nvSpPr>
        <p:spPr>
          <a:xfrm rot="20531336">
            <a:off x="11463217" y="1867354"/>
            <a:ext cx="419100" cy="3556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Hexagon 24"/>
          <p:cNvSpPr/>
          <p:nvPr/>
        </p:nvSpPr>
        <p:spPr>
          <a:xfrm>
            <a:off x="11276346" y="2339069"/>
            <a:ext cx="241300" cy="2032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Hexagon 25"/>
          <p:cNvSpPr/>
          <p:nvPr/>
        </p:nvSpPr>
        <p:spPr>
          <a:xfrm rot="850209">
            <a:off x="468086" y="1885044"/>
            <a:ext cx="419100" cy="3556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Hexagon 26"/>
          <p:cNvSpPr/>
          <p:nvPr/>
        </p:nvSpPr>
        <p:spPr>
          <a:xfrm>
            <a:off x="324758" y="2371273"/>
            <a:ext cx="241300" cy="2032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Hexagon 27"/>
          <p:cNvSpPr/>
          <p:nvPr/>
        </p:nvSpPr>
        <p:spPr>
          <a:xfrm rot="20111094">
            <a:off x="5642429" y="6680200"/>
            <a:ext cx="419100" cy="3556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rapezoid 30"/>
          <p:cNvSpPr/>
          <p:nvPr/>
        </p:nvSpPr>
        <p:spPr>
          <a:xfrm>
            <a:off x="-774700" y="2298700"/>
            <a:ext cx="4318000" cy="889000"/>
          </a:xfrm>
          <a:prstGeom prst="trapezoid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283936" y="2422525"/>
            <a:ext cx="34244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Cascadia Mono" pitchFamily="49" charset="0"/>
                <a:cs typeface="Cascadia Mono" pitchFamily="49" charset="0"/>
              </a:rPr>
              <a:t>CLASS -</a:t>
            </a:r>
            <a:r>
              <a:rPr lang="en-US" sz="3600" b="1" dirty="0">
                <a:latin typeface="Cascadia Mono" pitchFamily="49" charset="0"/>
                <a:cs typeface="Cascadia Mono" pitchFamily="49" charset="0"/>
              </a:rPr>
              <a:t> 7</a:t>
            </a:r>
          </a:p>
        </p:txBody>
      </p:sp>
      <p:sp>
        <p:nvSpPr>
          <p:cNvPr id="33" name="Trapezoid 32"/>
          <p:cNvSpPr/>
          <p:nvPr/>
        </p:nvSpPr>
        <p:spPr>
          <a:xfrm>
            <a:off x="8724900" y="2184400"/>
            <a:ext cx="4318000" cy="889000"/>
          </a:xfrm>
          <a:prstGeom prst="trapezoid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9224736" y="2308225"/>
            <a:ext cx="34244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Cascadia Mono" pitchFamily="49" charset="0"/>
                <a:cs typeface="Cascadia Mono" pitchFamily="49" charset="0"/>
              </a:rPr>
              <a:t>CLASS -</a:t>
            </a:r>
            <a:r>
              <a:rPr lang="en-US" sz="3600" b="1" dirty="0">
                <a:latin typeface="Cascadia Mono" pitchFamily="49" charset="0"/>
                <a:cs typeface="Cascadia Mono" pitchFamily="49" charset="0"/>
              </a:rPr>
              <a:t> 8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7467600" y="4253865"/>
            <a:ext cx="472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Bahnschrift" pitchFamily="34" charset="0"/>
                <a:cs typeface="BrowalliaUPC"/>
              </a:rPr>
              <a:t>2</a:t>
            </a:r>
            <a:r>
              <a:rPr lang="en-US" sz="3200" b="1" baseline="30000" dirty="0">
                <a:solidFill>
                  <a:schemeClr val="bg1"/>
                </a:solidFill>
                <a:latin typeface="Bahnschrift" pitchFamily="34" charset="0"/>
                <a:cs typeface="BrowalliaUPC"/>
              </a:rPr>
              <a:t>nd</a:t>
            </a:r>
            <a:r>
              <a:rPr lang="en-US" sz="3200" b="1" dirty="0">
                <a:solidFill>
                  <a:schemeClr val="bg1"/>
                </a:solidFill>
                <a:latin typeface="Bahnschrift" pitchFamily="34" charset="0"/>
                <a:cs typeface="BrowalliaUPC"/>
              </a:rPr>
              <a:t> DRON ADITYA SAHU</a:t>
            </a:r>
            <a:endParaRPr lang="en-US" sz="2400" b="1" dirty="0">
              <a:solidFill>
                <a:schemeClr val="bg1"/>
              </a:solidFill>
              <a:latin typeface="Bahnschrift" pitchFamily="34" charset="0"/>
              <a:cs typeface="BrowalliaUPC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7467600" y="5018314"/>
            <a:ext cx="472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Bahnschrift" pitchFamily="34" charset="0"/>
                <a:cs typeface="Leelawadee UI Semilight" pitchFamily="34" charset="-34"/>
              </a:rPr>
              <a:t>3</a:t>
            </a:r>
            <a:r>
              <a:rPr lang="en-US" sz="3200" b="1" baseline="30000" dirty="0">
                <a:solidFill>
                  <a:schemeClr val="bg1"/>
                </a:solidFill>
                <a:latin typeface="Bahnschrift" pitchFamily="34" charset="0"/>
                <a:cs typeface="Leelawadee UI Semilight" pitchFamily="34" charset="-34"/>
              </a:rPr>
              <a:t>rd</a:t>
            </a:r>
            <a:r>
              <a:rPr lang="en-US" sz="3200" b="1" dirty="0">
                <a:solidFill>
                  <a:schemeClr val="bg1"/>
                </a:solidFill>
                <a:latin typeface="Bahnschrift" pitchFamily="34" charset="0"/>
                <a:cs typeface="Leelawadee UI Semilight" pitchFamily="34" charset="-34"/>
              </a:rPr>
              <a:t> ANSH DUTT KHOLIYA</a:t>
            </a:r>
            <a:endParaRPr lang="en-US" sz="2400" b="1" spc="-150" dirty="0">
              <a:solidFill>
                <a:schemeClr val="bg1"/>
              </a:solidFill>
              <a:latin typeface="Bahnschrift" pitchFamily="34" charset="0"/>
              <a:cs typeface="BrowalliaUPC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7518400" y="3460932"/>
            <a:ext cx="4673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Bahnschrift" pitchFamily="34" charset="0"/>
                <a:ea typeface="Gadugi" pitchFamily="34" charset="0"/>
              </a:rPr>
              <a:t>1</a:t>
            </a:r>
            <a:r>
              <a:rPr lang="en-US" sz="3200" b="1" baseline="30000" dirty="0">
                <a:solidFill>
                  <a:schemeClr val="bg1"/>
                </a:solidFill>
                <a:latin typeface="Bahnschrift" pitchFamily="34" charset="0"/>
                <a:ea typeface="Gadugi" pitchFamily="34" charset="0"/>
              </a:rPr>
              <a:t>st</a:t>
            </a:r>
            <a:r>
              <a:rPr lang="en-US" sz="3200" b="1" dirty="0">
                <a:solidFill>
                  <a:schemeClr val="bg1"/>
                </a:solidFill>
                <a:latin typeface="Bahnschrift" pitchFamily="34" charset="0"/>
                <a:ea typeface="Gadugi" pitchFamily="34" charset="0"/>
              </a:rPr>
              <a:t>  M. PRATHMESH</a:t>
            </a:r>
          </a:p>
        </p:txBody>
      </p:sp>
      <p:pic>
        <p:nvPicPr>
          <p:cNvPr id="39" name="Picture 4" descr="C:\Users\Admin\Desktop\top-three-winners-slide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603874" y="1078422"/>
            <a:ext cx="578199" cy="815975"/>
          </a:xfrm>
          <a:prstGeom prst="rect">
            <a:avLst/>
          </a:prstGeom>
          <a:noFill/>
        </p:spPr>
      </p:pic>
      <p:pic>
        <p:nvPicPr>
          <p:cNvPr id="40" name="Picture 5" descr="C:\Users\Admin\Desktop\top-three-winners-slide2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60474" y="1068897"/>
            <a:ext cx="425919" cy="584200"/>
          </a:xfrm>
          <a:prstGeom prst="rect">
            <a:avLst/>
          </a:prstGeom>
          <a:noFill/>
        </p:spPr>
      </p:pic>
      <p:sp>
        <p:nvSpPr>
          <p:cNvPr id="41" name="Rectangle 40"/>
          <p:cNvSpPr/>
          <p:nvPr/>
        </p:nvSpPr>
        <p:spPr>
          <a:xfrm>
            <a:off x="0" y="-226503"/>
            <a:ext cx="12192000" cy="1306286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Trapezoid 44"/>
          <p:cNvSpPr/>
          <p:nvPr/>
        </p:nvSpPr>
        <p:spPr>
          <a:xfrm>
            <a:off x="6865256" y="-226504"/>
            <a:ext cx="5631543" cy="1457325"/>
          </a:xfrm>
          <a:prstGeom prst="trapezoid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7226301" y="196001"/>
            <a:ext cx="49656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Bahnschrift" pitchFamily="34" charset="0"/>
              </a:rPr>
              <a:t>Mathematics Olympiad</a:t>
            </a:r>
          </a:p>
        </p:txBody>
      </p:sp>
      <p:cxnSp>
        <p:nvCxnSpPr>
          <p:cNvPr id="47" name="Straight Connector 46"/>
          <p:cNvCxnSpPr/>
          <p:nvPr/>
        </p:nvCxnSpPr>
        <p:spPr>
          <a:xfrm rot="5400000">
            <a:off x="6183315" y="305309"/>
            <a:ext cx="1454147" cy="390528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/>
          <p:cNvSpPr/>
          <p:nvPr/>
        </p:nvSpPr>
        <p:spPr>
          <a:xfrm>
            <a:off x="6362700" y="-226503"/>
            <a:ext cx="390524" cy="390525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6010274" y="154498"/>
            <a:ext cx="266700" cy="24764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5800724" y="40197"/>
            <a:ext cx="152400" cy="142876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1426129" y="226502"/>
            <a:ext cx="36911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Lato Black" pitchFamily="34" charset="0"/>
              </a:rPr>
              <a:t>SCIENCE OLYMPIAD</a:t>
            </a:r>
            <a:endParaRPr lang="en-US" sz="2800" dirty="0">
              <a:latin typeface="Lato Black" pitchFamily="34" charset="0"/>
            </a:endParaRPr>
          </a:p>
        </p:txBody>
      </p:sp>
    </p:spTree>
  </p:cSld>
  <p:clrMapOvr>
    <a:masterClrMapping/>
  </p:clrMapOvr>
  <p:transition spd="med" advClick="0" advTm="8000"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244600" y="4253865"/>
            <a:ext cx="46609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Bahnschrift" pitchFamily="34" charset="0"/>
                <a:cs typeface="BrowalliaUPC"/>
              </a:rPr>
              <a:t>2</a:t>
            </a:r>
            <a:r>
              <a:rPr lang="en-US" sz="3200" b="1" baseline="30000" dirty="0">
                <a:solidFill>
                  <a:schemeClr val="bg1"/>
                </a:solidFill>
                <a:latin typeface="Bahnschrift" pitchFamily="34" charset="0"/>
                <a:cs typeface="BrowalliaUPC"/>
              </a:rPr>
              <a:t>nd</a:t>
            </a:r>
            <a:r>
              <a:rPr lang="en-US" sz="3200" b="1" dirty="0">
                <a:solidFill>
                  <a:schemeClr val="bg1"/>
                </a:solidFill>
                <a:latin typeface="Bahnschrift" pitchFamily="34" charset="0"/>
                <a:cs typeface="BrowalliaUPC"/>
              </a:rPr>
              <a:t> ABHIGYAN BADKUR</a:t>
            </a:r>
            <a:endParaRPr lang="en-US" sz="2800" b="1" spc="-150" dirty="0">
              <a:solidFill>
                <a:schemeClr val="bg1"/>
              </a:solidFill>
              <a:latin typeface="Bahnschrift" pitchFamily="34" charset="0"/>
              <a:cs typeface="BrowalliaUPC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309913" y="5018314"/>
            <a:ext cx="49765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Bahnschrift" pitchFamily="34" charset="0"/>
                <a:cs typeface="Leelawadee UI Semilight" pitchFamily="34" charset="-34"/>
              </a:rPr>
              <a:t>3</a:t>
            </a:r>
            <a:r>
              <a:rPr lang="en-US" sz="3200" b="1" baseline="30000" dirty="0">
                <a:solidFill>
                  <a:schemeClr val="bg1"/>
                </a:solidFill>
                <a:latin typeface="Bahnschrift" pitchFamily="34" charset="0"/>
                <a:cs typeface="Leelawadee UI Semilight" pitchFamily="34" charset="-34"/>
              </a:rPr>
              <a:t>rd</a:t>
            </a:r>
            <a:r>
              <a:rPr lang="en-US" sz="3200" b="1" dirty="0">
                <a:solidFill>
                  <a:schemeClr val="bg1"/>
                </a:solidFill>
                <a:latin typeface="Bahnschrift" pitchFamily="34" charset="0"/>
                <a:cs typeface="Leelawadee UI Semilight" pitchFamily="34" charset="-34"/>
              </a:rPr>
              <a:t> SHUBHI PARAKH</a:t>
            </a:r>
            <a:endParaRPr lang="en-US" sz="2400" b="1" spc="-150" dirty="0">
              <a:solidFill>
                <a:schemeClr val="bg1"/>
              </a:solidFill>
              <a:latin typeface="Bahnschrift" pitchFamily="34" charset="0"/>
              <a:cs typeface="BrowalliaUPC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272901" y="3460932"/>
            <a:ext cx="41388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Bahnschrift" pitchFamily="34" charset="0"/>
                <a:ea typeface="Gadugi" pitchFamily="34" charset="0"/>
              </a:rPr>
              <a:t>1</a:t>
            </a:r>
            <a:r>
              <a:rPr lang="en-US" sz="3200" b="1" baseline="30000" dirty="0">
                <a:solidFill>
                  <a:schemeClr val="bg1"/>
                </a:solidFill>
                <a:latin typeface="Bahnschrift" pitchFamily="34" charset="0"/>
                <a:ea typeface="Gadugi" pitchFamily="34" charset="0"/>
              </a:rPr>
              <a:t>st</a:t>
            </a:r>
            <a:r>
              <a:rPr lang="en-US" sz="3200" b="1" dirty="0">
                <a:solidFill>
                  <a:schemeClr val="bg1"/>
                </a:solidFill>
                <a:latin typeface="Bahnschrift" pitchFamily="34" charset="0"/>
                <a:ea typeface="Gadugi" pitchFamily="34" charset="0"/>
              </a:rPr>
              <a:t>  SWAYAM SAHU</a:t>
            </a:r>
            <a:endParaRPr lang="en-US" sz="3600" b="1" dirty="0">
              <a:solidFill>
                <a:schemeClr val="bg1"/>
              </a:solidFill>
              <a:latin typeface="Bahnschrift" pitchFamily="34" charset="0"/>
              <a:ea typeface="Gadugi" pitchFamily="34" charset="0"/>
            </a:endParaRPr>
          </a:p>
        </p:txBody>
      </p:sp>
      <p:sp>
        <p:nvSpPr>
          <p:cNvPr id="18" name="Hexagon 17"/>
          <p:cNvSpPr/>
          <p:nvPr/>
        </p:nvSpPr>
        <p:spPr>
          <a:xfrm rot="939216">
            <a:off x="11881038" y="2357463"/>
            <a:ext cx="621923" cy="50165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Isosceles Triangle 18"/>
          <p:cNvSpPr/>
          <p:nvPr/>
        </p:nvSpPr>
        <p:spPr>
          <a:xfrm rot="13300991">
            <a:off x="11943983" y="5485591"/>
            <a:ext cx="496034" cy="320934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Isosceles Triangle 19"/>
          <p:cNvSpPr/>
          <p:nvPr/>
        </p:nvSpPr>
        <p:spPr>
          <a:xfrm rot="11730591">
            <a:off x="11826980" y="3565527"/>
            <a:ext cx="673100" cy="279400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Hexagon 20"/>
          <p:cNvSpPr/>
          <p:nvPr/>
        </p:nvSpPr>
        <p:spPr>
          <a:xfrm rot="20752857">
            <a:off x="-355600" y="1543050"/>
            <a:ext cx="711200" cy="5715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Hexagon 21"/>
          <p:cNvSpPr/>
          <p:nvPr/>
        </p:nvSpPr>
        <p:spPr>
          <a:xfrm rot="850467">
            <a:off x="-351962" y="3135854"/>
            <a:ext cx="648560" cy="5715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Isosceles Triangle 22"/>
          <p:cNvSpPr/>
          <p:nvPr/>
        </p:nvSpPr>
        <p:spPr>
          <a:xfrm rot="13300991">
            <a:off x="-320023" y="4733606"/>
            <a:ext cx="542542" cy="279398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Hexagon 23"/>
          <p:cNvSpPr/>
          <p:nvPr/>
        </p:nvSpPr>
        <p:spPr>
          <a:xfrm rot="20531336">
            <a:off x="11463217" y="1867354"/>
            <a:ext cx="419100" cy="3556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Hexagon 24"/>
          <p:cNvSpPr/>
          <p:nvPr/>
        </p:nvSpPr>
        <p:spPr>
          <a:xfrm>
            <a:off x="11276346" y="2339069"/>
            <a:ext cx="241300" cy="2032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Hexagon 25"/>
          <p:cNvSpPr/>
          <p:nvPr/>
        </p:nvSpPr>
        <p:spPr>
          <a:xfrm rot="850209">
            <a:off x="468086" y="1885044"/>
            <a:ext cx="419100" cy="3556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Hexagon 26"/>
          <p:cNvSpPr/>
          <p:nvPr/>
        </p:nvSpPr>
        <p:spPr>
          <a:xfrm>
            <a:off x="324758" y="2371273"/>
            <a:ext cx="241300" cy="2032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Hexagon 27"/>
          <p:cNvSpPr/>
          <p:nvPr/>
        </p:nvSpPr>
        <p:spPr>
          <a:xfrm rot="20111094">
            <a:off x="5642429" y="6680200"/>
            <a:ext cx="419100" cy="3556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rapezoid 30"/>
          <p:cNvSpPr/>
          <p:nvPr/>
        </p:nvSpPr>
        <p:spPr>
          <a:xfrm>
            <a:off x="-774700" y="2298700"/>
            <a:ext cx="4318000" cy="889000"/>
          </a:xfrm>
          <a:prstGeom prst="trapezoid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283936" y="2422525"/>
            <a:ext cx="34244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Cascadia Mono" pitchFamily="49" charset="0"/>
                <a:cs typeface="Cascadia Mono" pitchFamily="49" charset="0"/>
              </a:rPr>
              <a:t>CLASS -</a:t>
            </a:r>
            <a:r>
              <a:rPr lang="en-US" sz="3600" b="1" dirty="0">
                <a:latin typeface="Cascadia Mono" pitchFamily="49" charset="0"/>
                <a:cs typeface="Cascadia Mono" pitchFamily="49" charset="0"/>
              </a:rPr>
              <a:t> 9</a:t>
            </a:r>
          </a:p>
        </p:txBody>
      </p:sp>
      <p:sp>
        <p:nvSpPr>
          <p:cNvPr id="33" name="Trapezoid 32"/>
          <p:cNvSpPr/>
          <p:nvPr/>
        </p:nvSpPr>
        <p:spPr>
          <a:xfrm>
            <a:off x="8724900" y="2184400"/>
            <a:ext cx="4318000" cy="889000"/>
          </a:xfrm>
          <a:prstGeom prst="trapezoid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9224736" y="2308225"/>
            <a:ext cx="34244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Cascadia Mono" pitchFamily="49" charset="0"/>
                <a:cs typeface="Cascadia Mono" pitchFamily="49" charset="0"/>
              </a:rPr>
              <a:t>CLASS -</a:t>
            </a:r>
            <a:r>
              <a:rPr lang="en-US" sz="3600" b="1" dirty="0">
                <a:latin typeface="Cascadia Mono" pitchFamily="49" charset="0"/>
                <a:cs typeface="Cascadia Mono" pitchFamily="49" charset="0"/>
              </a:rPr>
              <a:t> 10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7543800" y="4253865"/>
            <a:ext cx="4648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Bahnschrift" pitchFamily="34" charset="0"/>
                <a:cs typeface="BrowalliaUPC"/>
              </a:rPr>
              <a:t>2</a:t>
            </a:r>
            <a:r>
              <a:rPr lang="en-US" sz="3200" b="1" baseline="30000" dirty="0">
                <a:solidFill>
                  <a:schemeClr val="bg1"/>
                </a:solidFill>
                <a:latin typeface="Bahnschrift" pitchFamily="34" charset="0"/>
                <a:cs typeface="BrowalliaUPC"/>
              </a:rPr>
              <a:t>nd</a:t>
            </a:r>
            <a:r>
              <a:rPr lang="en-US" sz="3200" b="1" dirty="0">
                <a:solidFill>
                  <a:schemeClr val="bg1"/>
                </a:solidFill>
                <a:latin typeface="Bahnschrift" pitchFamily="34" charset="0"/>
                <a:cs typeface="BrowalliaUPC"/>
              </a:rPr>
              <a:t> YASHWI DEWANGAN</a:t>
            </a:r>
            <a:endParaRPr lang="en-US" sz="2400" b="1" dirty="0">
              <a:solidFill>
                <a:schemeClr val="bg1"/>
              </a:solidFill>
              <a:latin typeface="Bahnschrift" pitchFamily="34" charset="0"/>
              <a:cs typeface="BrowalliaUPC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7708900" y="5018314"/>
            <a:ext cx="44831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Bahnschrift" pitchFamily="34" charset="0"/>
                <a:cs typeface="Leelawadee UI Semilight" pitchFamily="34" charset="-34"/>
              </a:rPr>
              <a:t>3</a:t>
            </a:r>
            <a:r>
              <a:rPr lang="en-US" sz="3200" b="1" baseline="30000" dirty="0">
                <a:solidFill>
                  <a:schemeClr val="bg1"/>
                </a:solidFill>
                <a:latin typeface="Bahnschrift" pitchFamily="34" charset="0"/>
                <a:cs typeface="Leelawadee UI Semilight" pitchFamily="34" charset="-34"/>
              </a:rPr>
              <a:t>rd</a:t>
            </a:r>
            <a:r>
              <a:rPr lang="en-US" sz="3200" b="1" dirty="0">
                <a:solidFill>
                  <a:schemeClr val="bg1"/>
                </a:solidFill>
                <a:latin typeface="Bahnschrift" pitchFamily="34" charset="0"/>
                <a:cs typeface="Leelawadee UI Semilight" pitchFamily="34" charset="-34"/>
              </a:rPr>
              <a:t> HARSHITA VERMA</a:t>
            </a:r>
            <a:endParaRPr lang="en-US" sz="2400" b="1" spc="-150" dirty="0">
              <a:solidFill>
                <a:schemeClr val="bg1"/>
              </a:solidFill>
              <a:latin typeface="Bahnschrift" pitchFamily="34" charset="0"/>
              <a:cs typeface="BrowalliaUPC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7645400" y="3460932"/>
            <a:ext cx="4546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Bahnschrift" pitchFamily="34" charset="0"/>
                <a:ea typeface="Gadugi" pitchFamily="34" charset="0"/>
              </a:rPr>
              <a:t>1</a:t>
            </a:r>
            <a:r>
              <a:rPr lang="en-US" sz="3200" b="1" baseline="30000" dirty="0">
                <a:solidFill>
                  <a:schemeClr val="bg1"/>
                </a:solidFill>
                <a:latin typeface="Bahnschrift" pitchFamily="34" charset="0"/>
                <a:ea typeface="Gadugi" pitchFamily="34" charset="0"/>
              </a:rPr>
              <a:t>st</a:t>
            </a:r>
            <a:r>
              <a:rPr lang="en-US" sz="3200" b="1" dirty="0">
                <a:solidFill>
                  <a:schemeClr val="bg1"/>
                </a:solidFill>
                <a:latin typeface="Bahnschrift" pitchFamily="34" charset="0"/>
                <a:ea typeface="Gadugi" pitchFamily="34" charset="0"/>
              </a:rPr>
              <a:t>  KHUSHI</a:t>
            </a:r>
          </a:p>
        </p:txBody>
      </p:sp>
      <p:pic>
        <p:nvPicPr>
          <p:cNvPr id="39" name="Picture 4" descr="C:\Users\Admin\Desktop\top-three-winners-slide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603874" y="1078422"/>
            <a:ext cx="578199" cy="815975"/>
          </a:xfrm>
          <a:prstGeom prst="rect">
            <a:avLst/>
          </a:prstGeom>
          <a:noFill/>
        </p:spPr>
      </p:pic>
      <p:pic>
        <p:nvPicPr>
          <p:cNvPr id="40" name="Picture 5" descr="C:\Users\Admin\Desktop\top-three-winners-slide2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60474" y="1068897"/>
            <a:ext cx="425919" cy="584200"/>
          </a:xfrm>
          <a:prstGeom prst="rect">
            <a:avLst/>
          </a:prstGeom>
          <a:noFill/>
        </p:spPr>
      </p:pic>
      <p:sp>
        <p:nvSpPr>
          <p:cNvPr id="41" name="Rectangle 40"/>
          <p:cNvSpPr/>
          <p:nvPr/>
        </p:nvSpPr>
        <p:spPr>
          <a:xfrm>
            <a:off x="0" y="-226503"/>
            <a:ext cx="12192000" cy="1306286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Trapezoid 44"/>
          <p:cNvSpPr/>
          <p:nvPr/>
        </p:nvSpPr>
        <p:spPr>
          <a:xfrm>
            <a:off x="6865256" y="-226504"/>
            <a:ext cx="5631543" cy="1457325"/>
          </a:xfrm>
          <a:prstGeom prst="trapezoid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7226301" y="196001"/>
            <a:ext cx="49656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Bahnschrift" pitchFamily="34" charset="0"/>
              </a:rPr>
              <a:t>Mathematics Olympiad</a:t>
            </a:r>
          </a:p>
        </p:txBody>
      </p:sp>
      <p:cxnSp>
        <p:nvCxnSpPr>
          <p:cNvPr id="47" name="Straight Connector 46"/>
          <p:cNvCxnSpPr/>
          <p:nvPr/>
        </p:nvCxnSpPr>
        <p:spPr>
          <a:xfrm rot="5400000">
            <a:off x="6183315" y="305309"/>
            <a:ext cx="1454147" cy="390528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/>
          <p:cNvSpPr/>
          <p:nvPr/>
        </p:nvSpPr>
        <p:spPr>
          <a:xfrm>
            <a:off x="6362700" y="-226503"/>
            <a:ext cx="390524" cy="390525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6010274" y="154498"/>
            <a:ext cx="266700" cy="24764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5800724" y="40197"/>
            <a:ext cx="152400" cy="142876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1426129" y="226502"/>
            <a:ext cx="36911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Lato Black" pitchFamily="34" charset="0"/>
              </a:rPr>
              <a:t>SCIENCE OLYMPIAD</a:t>
            </a:r>
            <a:endParaRPr lang="en-US" sz="2800" dirty="0">
              <a:latin typeface="Lato Black" pitchFamily="34" charset="0"/>
            </a:endParaRPr>
          </a:p>
        </p:txBody>
      </p:sp>
    </p:spTree>
  </p:cSld>
  <p:clrMapOvr>
    <a:masterClrMapping/>
  </p:clrMapOvr>
  <p:transition spd="med" advClick="0" advTm="8000"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1272901" y="3460932"/>
            <a:ext cx="41388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Bahnschrift" pitchFamily="34" charset="0"/>
                <a:ea typeface="Gadugi" pitchFamily="34" charset="0"/>
              </a:rPr>
              <a:t>1</a:t>
            </a:r>
            <a:r>
              <a:rPr lang="en-US" sz="3200" b="1" baseline="30000" dirty="0">
                <a:solidFill>
                  <a:schemeClr val="bg1"/>
                </a:solidFill>
                <a:latin typeface="Bahnschrift" pitchFamily="34" charset="0"/>
                <a:ea typeface="Gadugi" pitchFamily="34" charset="0"/>
              </a:rPr>
              <a:t>st</a:t>
            </a:r>
            <a:r>
              <a:rPr lang="en-US" sz="3200" b="1" dirty="0">
                <a:solidFill>
                  <a:schemeClr val="bg1"/>
                </a:solidFill>
                <a:latin typeface="Bahnschrift" pitchFamily="34" charset="0"/>
                <a:ea typeface="Gadugi" pitchFamily="34" charset="0"/>
              </a:rPr>
              <a:t>  ANKITA PARKAR</a:t>
            </a:r>
            <a:endParaRPr lang="en-US" sz="3600" b="1" dirty="0">
              <a:solidFill>
                <a:schemeClr val="bg1"/>
              </a:solidFill>
              <a:latin typeface="Bahnschrift" pitchFamily="34" charset="0"/>
              <a:ea typeface="Gadugi" pitchFamily="34" charset="0"/>
            </a:endParaRPr>
          </a:p>
        </p:txBody>
      </p:sp>
      <p:sp>
        <p:nvSpPr>
          <p:cNvPr id="18" name="Hexagon 17"/>
          <p:cNvSpPr/>
          <p:nvPr/>
        </p:nvSpPr>
        <p:spPr>
          <a:xfrm rot="939216">
            <a:off x="11881038" y="2357463"/>
            <a:ext cx="621923" cy="50165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Isosceles Triangle 18"/>
          <p:cNvSpPr/>
          <p:nvPr/>
        </p:nvSpPr>
        <p:spPr>
          <a:xfrm rot="13300991">
            <a:off x="11943983" y="5485591"/>
            <a:ext cx="496034" cy="320934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Isosceles Triangle 19"/>
          <p:cNvSpPr/>
          <p:nvPr/>
        </p:nvSpPr>
        <p:spPr>
          <a:xfrm rot="11730591">
            <a:off x="11826980" y="3565527"/>
            <a:ext cx="673100" cy="279400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Hexagon 20"/>
          <p:cNvSpPr/>
          <p:nvPr/>
        </p:nvSpPr>
        <p:spPr>
          <a:xfrm rot="20752857">
            <a:off x="-355600" y="1543050"/>
            <a:ext cx="711200" cy="5715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Hexagon 21"/>
          <p:cNvSpPr/>
          <p:nvPr/>
        </p:nvSpPr>
        <p:spPr>
          <a:xfrm rot="850467">
            <a:off x="-351962" y="3135854"/>
            <a:ext cx="648560" cy="5715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Isosceles Triangle 22"/>
          <p:cNvSpPr/>
          <p:nvPr/>
        </p:nvSpPr>
        <p:spPr>
          <a:xfrm rot="13300991">
            <a:off x="-320023" y="4733606"/>
            <a:ext cx="542542" cy="279398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Hexagon 23"/>
          <p:cNvSpPr/>
          <p:nvPr/>
        </p:nvSpPr>
        <p:spPr>
          <a:xfrm rot="20531336">
            <a:off x="11463217" y="1867354"/>
            <a:ext cx="419100" cy="3556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Hexagon 24"/>
          <p:cNvSpPr/>
          <p:nvPr/>
        </p:nvSpPr>
        <p:spPr>
          <a:xfrm>
            <a:off x="11276346" y="2339069"/>
            <a:ext cx="241300" cy="2032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Hexagon 25"/>
          <p:cNvSpPr/>
          <p:nvPr/>
        </p:nvSpPr>
        <p:spPr>
          <a:xfrm rot="850209">
            <a:off x="468086" y="1885044"/>
            <a:ext cx="419100" cy="3556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Hexagon 26"/>
          <p:cNvSpPr/>
          <p:nvPr/>
        </p:nvSpPr>
        <p:spPr>
          <a:xfrm>
            <a:off x="324758" y="2371273"/>
            <a:ext cx="241300" cy="2032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Hexagon 27"/>
          <p:cNvSpPr/>
          <p:nvPr/>
        </p:nvSpPr>
        <p:spPr>
          <a:xfrm rot="20111094">
            <a:off x="5642429" y="6680200"/>
            <a:ext cx="419100" cy="3556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rapezoid 30"/>
          <p:cNvSpPr/>
          <p:nvPr/>
        </p:nvSpPr>
        <p:spPr>
          <a:xfrm>
            <a:off x="-774700" y="2298700"/>
            <a:ext cx="4318000" cy="889000"/>
          </a:xfrm>
          <a:prstGeom prst="trapezoid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283936" y="2422525"/>
            <a:ext cx="34244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Cascadia Mono" pitchFamily="49" charset="0"/>
                <a:cs typeface="Cascadia Mono" pitchFamily="49" charset="0"/>
              </a:rPr>
              <a:t>CLASS -</a:t>
            </a:r>
            <a:r>
              <a:rPr lang="en-US" sz="3600" b="1" dirty="0">
                <a:latin typeface="Cascadia Mono" pitchFamily="49" charset="0"/>
                <a:cs typeface="Cascadia Mono" pitchFamily="49" charset="0"/>
              </a:rPr>
              <a:t> 2</a:t>
            </a:r>
          </a:p>
        </p:txBody>
      </p:sp>
      <p:sp>
        <p:nvSpPr>
          <p:cNvPr id="33" name="Trapezoid 32"/>
          <p:cNvSpPr/>
          <p:nvPr/>
        </p:nvSpPr>
        <p:spPr>
          <a:xfrm>
            <a:off x="8724900" y="2184400"/>
            <a:ext cx="4318000" cy="889000"/>
          </a:xfrm>
          <a:prstGeom prst="trapezoid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9224736" y="2308225"/>
            <a:ext cx="34244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Cascadia Mono" pitchFamily="49" charset="0"/>
                <a:cs typeface="Cascadia Mono" pitchFamily="49" charset="0"/>
              </a:rPr>
              <a:t>CLASS -</a:t>
            </a:r>
            <a:r>
              <a:rPr lang="en-US" sz="3600" b="1" dirty="0">
                <a:latin typeface="Cascadia Mono" pitchFamily="49" charset="0"/>
                <a:cs typeface="Cascadia Mono" pitchFamily="49" charset="0"/>
              </a:rPr>
              <a:t> 3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8537302" y="3460932"/>
            <a:ext cx="36546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Bahnschrift" pitchFamily="34" charset="0"/>
                <a:ea typeface="Gadugi" pitchFamily="34" charset="0"/>
              </a:rPr>
              <a:t>1</a:t>
            </a:r>
            <a:r>
              <a:rPr lang="en-US" sz="3200" b="1" baseline="30000" dirty="0">
                <a:solidFill>
                  <a:schemeClr val="bg1"/>
                </a:solidFill>
                <a:latin typeface="Bahnschrift" pitchFamily="34" charset="0"/>
                <a:ea typeface="Gadugi" pitchFamily="34" charset="0"/>
              </a:rPr>
              <a:t>st</a:t>
            </a:r>
            <a:r>
              <a:rPr lang="en-US" sz="3200" b="1" dirty="0">
                <a:solidFill>
                  <a:schemeClr val="bg1"/>
                </a:solidFill>
                <a:latin typeface="Bahnschrift" pitchFamily="34" charset="0"/>
                <a:ea typeface="Gadugi" pitchFamily="34" charset="0"/>
              </a:rPr>
              <a:t>  OORVI SAXENA</a:t>
            </a:r>
          </a:p>
        </p:txBody>
      </p:sp>
      <p:pic>
        <p:nvPicPr>
          <p:cNvPr id="34" name="Picture 4" descr="C:\Users\Admin\Desktop\top-three-winners-slide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603874" y="1078422"/>
            <a:ext cx="578199" cy="815975"/>
          </a:xfrm>
          <a:prstGeom prst="rect">
            <a:avLst/>
          </a:prstGeom>
          <a:noFill/>
        </p:spPr>
      </p:pic>
      <p:pic>
        <p:nvPicPr>
          <p:cNvPr id="39" name="Picture 5" descr="C:\Users\Admin\Desktop\top-three-winners-slide2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60474" y="1068897"/>
            <a:ext cx="425919" cy="584200"/>
          </a:xfrm>
          <a:prstGeom prst="rect">
            <a:avLst/>
          </a:prstGeom>
          <a:noFill/>
        </p:spPr>
      </p:pic>
      <p:sp>
        <p:nvSpPr>
          <p:cNvPr id="40" name="Rectangle 39"/>
          <p:cNvSpPr/>
          <p:nvPr/>
        </p:nvSpPr>
        <p:spPr>
          <a:xfrm>
            <a:off x="0" y="-226503"/>
            <a:ext cx="12192000" cy="1306286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Trapezoid 40"/>
          <p:cNvSpPr/>
          <p:nvPr/>
        </p:nvSpPr>
        <p:spPr>
          <a:xfrm>
            <a:off x="6865256" y="-226504"/>
            <a:ext cx="5631543" cy="1457325"/>
          </a:xfrm>
          <a:prstGeom prst="trapezoid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>
            <a:off x="7226301" y="196001"/>
            <a:ext cx="49656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Bahnschrift" pitchFamily="34" charset="0"/>
              </a:rPr>
              <a:t>English Olympiad</a:t>
            </a:r>
          </a:p>
        </p:txBody>
      </p:sp>
      <p:cxnSp>
        <p:nvCxnSpPr>
          <p:cNvPr id="43" name="Straight Connector 42"/>
          <p:cNvCxnSpPr/>
          <p:nvPr/>
        </p:nvCxnSpPr>
        <p:spPr>
          <a:xfrm rot="5400000">
            <a:off x="6183315" y="305309"/>
            <a:ext cx="1454147" cy="390528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Oval 44"/>
          <p:cNvSpPr/>
          <p:nvPr/>
        </p:nvSpPr>
        <p:spPr>
          <a:xfrm>
            <a:off x="6362700" y="-226503"/>
            <a:ext cx="390524" cy="390525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6010274" y="154498"/>
            <a:ext cx="266700" cy="24764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5800724" y="40197"/>
            <a:ext cx="152400" cy="142876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1426129" y="226502"/>
            <a:ext cx="36911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Lato Black" pitchFamily="34" charset="0"/>
              </a:rPr>
              <a:t>SCIENCE OLYMPIAD</a:t>
            </a:r>
            <a:endParaRPr lang="en-US" sz="2800" dirty="0">
              <a:latin typeface="Lato Black" pitchFamily="34" charset="0"/>
            </a:endParaRPr>
          </a:p>
        </p:txBody>
      </p:sp>
    </p:spTree>
  </p:cSld>
  <p:clrMapOvr>
    <a:masterClrMapping/>
  </p:clrMapOvr>
  <p:transition spd="med" advClick="0" advTm="8000"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244600" y="4253865"/>
            <a:ext cx="4216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Bahnschrift" pitchFamily="34" charset="0"/>
                <a:cs typeface="BrowalliaUPC"/>
              </a:rPr>
              <a:t>2</a:t>
            </a:r>
            <a:r>
              <a:rPr lang="en-US" sz="3200" b="1" baseline="30000" dirty="0">
                <a:solidFill>
                  <a:schemeClr val="bg1"/>
                </a:solidFill>
                <a:latin typeface="Bahnschrift" pitchFamily="34" charset="0"/>
                <a:cs typeface="BrowalliaUPC"/>
              </a:rPr>
              <a:t>nd</a:t>
            </a:r>
            <a:r>
              <a:rPr lang="en-US" sz="3200" b="1" dirty="0">
                <a:solidFill>
                  <a:schemeClr val="bg1"/>
                </a:solidFill>
                <a:latin typeface="Bahnschrift" pitchFamily="34" charset="0"/>
                <a:cs typeface="BrowalliaUPC"/>
              </a:rPr>
              <a:t> SONAKSHI GUPTA</a:t>
            </a:r>
            <a:endParaRPr lang="en-US" sz="2800" b="1" spc="-150" dirty="0">
              <a:solidFill>
                <a:schemeClr val="bg1"/>
              </a:solidFill>
              <a:latin typeface="Bahnschrift" pitchFamily="34" charset="0"/>
              <a:cs typeface="BrowalliaUPC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309913" y="5018314"/>
            <a:ext cx="49765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Bahnschrift" pitchFamily="34" charset="0"/>
                <a:cs typeface="Leelawadee UI Semilight" pitchFamily="34" charset="-34"/>
              </a:rPr>
              <a:t>3</a:t>
            </a:r>
            <a:r>
              <a:rPr lang="en-US" sz="3200" b="1" baseline="30000" dirty="0">
                <a:solidFill>
                  <a:schemeClr val="bg1"/>
                </a:solidFill>
                <a:latin typeface="Bahnschrift" pitchFamily="34" charset="0"/>
                <a:cs typeface="Leelawadee UI Semilight" pitchFamily="34" charset="-34"/>
              </a:rPr>
              <a:t>rd</a:t>
            </a:r>
            <a:r>
              <a:rPr lang="en-US" sz="3200" b="1" dirty="0">
                <a:solidFill>
                  <a:schemeClr val="bg1"/>
                </a:solidFill>
                <a:latin typeface="Bahnschrift" pitchFamily="34" charset="0"/>
                <a:cs typeface="Leelawadee UI Semilight" pitchFamily="34" charset="-34"/>
              </a:rPr>
              <a:t> ADRIJA SAHU</a:t>
            </a:r>
            <a:endParaRPr lang="en-US" sz="2400" b="1" spc="-150" dirty="0">
              <a:solidFill>
                <a:schemeClr val="bg1"/>
              </a:solidFill>
              <a:latin typeface="Bahnschrift" pitchFamily="34" charset="0"/>
              <a:cs typeface="BrowalliaUPC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272901" y="3460932"/>
            <a:ext cx="41388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Bahnschrift" pitchFamily="34" charset="0"/>
                <a:ea typeface="Gadugi" pitchFamily="34" charset="0"/>
              </a:rPr>
              <a:t>1</a:t>
            </a:r>
            <a:r>
              <a:rPr lang="en-US" sz="3200" b="1" baseline="30000" dirty="0">
                <a:solidFill>
                  <a:schemeClr val="bg1"/>
                </a:solidFill>
                <a:latin typeface="Bahnschrift" pitchFamily="34" charset="0"/>
                <a:ea typeface="Gadugi" pitchFamily="34" charset="0"/>
              </a:rPr>
              <a:t>st</a:t>
            </a:r>
            <a:r>
              <a:rPr lang="en-US" sz="3200" b="1" dirty="0">
                <a:solidFill>
                  <a:schemeClr val="bg1"/>
                </a:solidFill>
                <a:latin typeface="Bahnschrift" pitchFamily="34" charset="0"/>
                <a:ea typeface="Gadugi" pitchFamily="34" charset="0"/>
              </a:rPr>
              <a:t>  ANIKA ROY</a:t>
            </a:r>
            <a:endParaRPr lang="en-US" sz="3600" b="1" dirty="0">
              <a:solidFill>
                <a:schemeClr val="bg1"/>
              </a:solidFill>
              <a:latin typeface="Bahnschrift" pitchFamily="34" charset="0"/>
              <a:ea typeface="Gadugi" pitchFamily="34" charset="0"/>
            </a:endParaRPr>
          </a:p>
        </p:txBody>
      </p:sp>
      <p:sp>
        <p:nvSpPr>
          <p:cNvPr id="18" name="Hexagon 17"/>
          <p:cNvSpPr/>
          <p:nvPr/>
        </p:nvSpPr>
        <p:spPr>
          <a:xfrm rot="939216">
            <a:off x="11881038" y="2357463"/>
            <a:ext cx="621923" cy="50165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Isosceles Triangle 18"/>
          <p:cNvSpPr/>
          <p:nvPr/>
        </p:nvSpPr>
        <p:spPr>
          <a:xfrm rot="13300991">
            <a:off x="11943983" y="5485591"/>
            <a:ext cx="496034" cy="320934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Isosceles Triangle 19"/>
          <p:cNvSpPr/>
          <p:nvPr/>
        </p:nvSpPr>
        <p:spPr>
          <a:xfrm rot="11730591">
            <a:off x="11826980" y="3565527"/>
            <a:ext cx="673100" cy="279400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Hexagon 20"/>
          <p:cNvSpPr/>
          <p:nvPr/>
        </p:nvSpPr>
        <p:spPr>
          <a:xfrm rot="20752857">
            <a:off x="-355600" y="1543050"/>
            <a:ext cx="711200" cy="5715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Hexagon 21"/>
          <p:cNvSpPr/>
          <p:nvPr/>
        </p:nvSpPr>
        <p:spPr>
          <a:xfrm rot="850467">
            <a:off x="-351962" y="3135854"/>
            <a:ext cx="648560" cy="5715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Isosceles Triangle 22"/>
          <p:cNvSpPr/>
          <p:nvPr/>
        </p:nvSpPr>
        <p:spPr>
          <a:xfrm rot="13300991">
            <a:off x="-320023" y="4733606"/>
            <a:ext cx="542542" cy="279398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Hexagon 23"/>
          <p:cNvSpPr/>
          <p:nvPr/>
        </p:nvSpPr>
        <p:spPr>
          <a:xfrm rot="20531336">
            <a:off x="11463217" y="1867354"/>
            <a:ext cx="419100" cy="3556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Hexagon 24"/>
          <p:cNvSpPr/>
          <p:nvPr/>
        </p:nvSpPr>
        <p:spPr>
          <a:xfrm>
            <a:off x="11276346" y="2339069"/>
            <a:ext cx="241300" cy="2032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Hexagon 25"/>
          <p:cNvSpPr/>
          <p:nvPr/>
        </p:nvSpPr>
        <p:spPr>
          <a:xfrm rot="850209">
            <a:off x="468086" y="1885044"/>
            <a:ext cx="419100" cy="3556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Hexagon 26"/>
          <p:cNvSpPr/>
          <p:nvPr/>
        </p:nvSpPr>
        <p:spPr>
          <a:xfrm>
            <a:off x="324758" y="2371273"/>
            <a:ext cx="241300" cy="2032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Hexagon 27"/>
          <p:cNvSpPr/>
          <p:nvPr/>
        </p:nvSpPr>
        <p:spPr>
          <a:xfrm rot="20111094">
            <a:off x="5642429" y="6680200"/>
            <a:ext cx="419100" cy="3556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rapezoid 30"/>
          <p:cNvSpPr/>
          <p:nvPr/>
        </p:nvSpPr>
        <p:spPr>
          <a:xfrm>
            <a:off x="-774700" y="2298700"/>
            <a:ext cx="4318000" cy="889000"/>
          </a:xfrm>
          <a:prstGeom prst="trapezoid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283936" y="2422525"/>
            <a:ext cx="34244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Cascadia Mono" pitchFamily="49" charset="0"/>
                <a:cs typeface="Cascadia Mono" pitchFamily="49" charset="0"/>
              </a:rPr>
              <a:t>CLASS -</a:t>
            </a:r>
            <a:r>
              <a:rPr lang="en-US" sz="3600" b="1" dirty="0">
                <a:latin typeface="Cascadia Mono" pitchFamily="49" charset="0"/>
                <a:cs typeface="Cascadia Mono" pitchFamily="49" charset="0"/>
              </a:rPr>
              <a:t> 5</a:t>
            </a:r>
          </a:p>
        </p:txBody>
      </p:sp>
      <p:sp>
        <p:nvSpPr>
          <p:cNvPr id="33" name="Trapezoid 32"/>
          <p:cNvSpPr/>
          <p:nvPr/>
        </p:nvSpPr>
        <p:spPr>
          <a:xfrm>
            <a:off x="8724900" y="2184400"/>
            <a:ext cx="4318000" cy="889000"/>
          </a:xfrm>
          <a:prstGeom prst="trapezoid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9224736" y="2308225"/>
            <a:ext cx="34244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Cascadia Mono" pitchFamily="49" charset="0"/>
                <a:cs typeface="Cascadia Mono" pitchFamily="49" charset="0"/>
              </a:rPr>
              <a:t>CLASS -</a:t>
            </a:r>
            <a:r>
              <a:rPr lang="en-US" sz="3600" b="1" dirty="0">
                <a:latin typeface="Cascadia Mono" pitchFamily="49" charset="0"/>
                <a:cs typeface="Cascadia Mono" pitchFamily="49" charset="0"/>
              </a:rPr>
              <a:t> 6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6845300" y="3460932"/>
            <a:ext cx="5346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Bahnschrift" pitchFamily="34" charset="0"/>
                <a:ea typeface="Gadugi" pitchFamily="34" charset="0"/>
              </a:rPr>
              <a:t>1</a:t>
            </a:r>
            <a:r>
              <a:rPr lang="en-US" sz="3200" b="1" baseline="30000" dirty="0">
                <a:solidFill>
                  <a:schemeClr val="bg1"/>
                </a:solidFill>
                <a:latin typeface="Bahnschrift" pitchFamily="34" charset="0"/>
                <a:ea typeface="Gadugi" pitchFamily="34" charset="0"/>
              </a:rPr>
              <a:t>st</a:t>
            </a:r>
            <a:r>
              <a:rPr lang="en-US" sz="3200" b="1" dirty="0">
                <a:solidFill>
                  <a:schemeClr val="bg1"/>
                </a:solidFill>
                <a:latin typeface="Bahnschrift" pitchFamily="34" charset="0"/>
                <a:ea typeface="Gadugi" pitchFamily="34" charset="0"/>
              </a:rPr>
              <a:t>  ISHAQ AHMED SIDDIQUE</a:t>
            </a:r>
          </a:p>
        </p:txBody>
      </p:sp>
      <p:pic>
        <p:nvPicPr>
          <p:cNvPr id="34" name="Picture 4" descr="C:\Users\Admin\Desktop\top-three-winners-slide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603874" y="1078422"/>
            <a:ext cx="578199" cy="815975"/>
          </a:xfrm>
          <a:prstGeom prst="rect">
            <a:avLst/>
          </a:prstGeom>
          <a:noFill/>
        </p:spPr>
      </p:pic>
      <p:pic>
        <p:nvPicPr>
          <p:cNvPr id="39" name="Picture 5" descr="C:\Users\Admin\Desktop\top-three-winners-slide2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60474" y="1068897"/>
            <a:ext cx="425919" cy="584200"/>
          </a:xfrm>
          <a:prstGeom prst="rect">
            <a:avLst/>
          </a:prstGeom>
          <a:noFill/>
        </p:spPr>
      </p:pic>
      <p:sp>
        <p:nvSpPr>
          <p:cNvPr id="40" name="Rectangle 39"/>
          <p:cNvSpPr/>
          <p:nvPr/>
        </p:nvSpPr>
        <p:spPr>
          <a:xfrm>
            <a:off x="0" y="-226503"/>
            <a:ext cx="12192000" cy="1306286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Trapezoid 40"/>
          <p:cNvSpPr/>
          <p:nvPr/>
        </p:nvSpPr>
        <p:spPr>
          <a:xfrm>
            <a:off x="6865256" y="-226504"/>
            <a:ext cx="5631543" cy="1457325"/>
          </a:xfrm>
          <a:prstGeom prst="trapezoid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>
            <a:off x="7226301" y="196001"/>
            <a:ext cx="49656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Bahnschrift" pitchFamily="34" charset="0"/>
              </a:rPr>
              <a:t>English Olympiad</a:t>
            </a:r>
          </a:p>
        </p:txBody>
      </p:sp>
      <p:cxnSp>
        <p:nvCxnSpPr>
          <p:cNvPr id="43" name="Straight Connector 42"/>
          <p:cNvCxnSpPr/>
          <p:nvPr/>
        </p:nvCxnSpPr>
        <p:spPr>
          <a:xfrm rot="5400000">
            <a:off x="6183315" y="305309"/>
            <a:ext cx="1454147" cy="390528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Oval 44"/>
          <p:cNvSpPr/>
          <p:nvPr/>
        </p:nvSpPr>
        <p:spPr>
          <a:xfrm>
            <a:off x="6362700" y="-226503"/>
            <a:ext cx="390524" cy="390525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6010274" y="154498"/>
            <a:ext cx="266700" cy="24764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5800724" y="40197"/>
            <a:ext cx="152400" cy="142876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1426129" y="226502"/>
            <a:ext cx="36911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Lato Black" pitchFamily="34" charset="0"/>
              </a:rPr>
              <a:t>SCIENCE OLYMPIAD</a:t>
            </a:r>
            <a:endParaRPr lang="en-US" sz="2800" dirty="0">
              <a:latin typeface="Lato Black" pitchFamily="34" charset="0"/>
            </a:endParaRPr>
          </a:p>
        </p:txBody>
      </p:sp>
    </p:spTree>
  </p:cSld>
  <p:clrMapOvr>
    <a:masterClrMapping/>
  </p:clrMapOvr>
  <p:transition spd="med" advClick="0" advTm="8000"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244600" y="4253865"/>
            <a:ext cx="4216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Bahnschrift" pitchFamily="34" charset="0"/>
                <a:cs typeface="BrowalliaUPC"/>
              </a:rPr>
              <a:t>1</a:t>
            </a:r>
            <a:r>
              <a:rPr lang="en-US" sz="3200" b="1" baseline="30000" dirty="0">
                <a:solidFill>
                  <a:schemeClr val="bg1"/>
                </a:solidFill>
                <a:latin typeface="Bahnschrift" pitchFamily="34" charset="0"/>
                <a:cs typeface="BrowalliaUPC"/>
              </a:rPr>
              <a:t>st</a:t>
            </a:r>
            <a:r>
              <a:rPr lang="en-US" sz="3200" b="1" dirty="0">
                <a:solidFill>
                  <a:schemeClr val="bg1"/>
                </a:solidFill>
                <a:latin typeface="Bahnschrift" pitchFamily="34" charset="0"/>
                <a:cs typeface="BrowalliaUPC"/>
              </a:rPr>
              <a:t> </a:t>
            </a:r>
            <a:r>
              <a:rPr lang="en-US" sz="3200" b="1" baseline="30000" dirty="0">
                <a:solidFill>
                  <a:schemeClr val="bg1"/>
                </a:solidFill>
                <a:latin typeface="Bahnschrift" pitchFamily="34" charset="0"/>
                <a:cs typeface="BrowalliaUPC"/>
              </a:rPr>
              <a:t>  </a:t>
            </a:r>
            <a:r>
              <a:rPr lang="en-US" sz="2800" b="1" spc="-150" dirty="0">
                <a:solidFill>
                  <a:schemeClr val="bg1"/>
                </a:solidFill>
                <a:latin typeface="Bahnschrift" pitchFamily="34" charset="0"/>
                <a:cs typeface="BrowalliaUPC"/>
              </a:rPr>
              <a:t> DIKSHA VERMA</a:t>
            </a:r>
            <a:endParaRPr lang="en-US" sz="3200" b="1" baseline="30000" dirty="0">
              <a:solidFill>
                <a:schemeClr val="bg1"/>
              </a:solidFill>
              <a:latin typeface="Bahnschrift" pitchFamily="34" charset="0"/>
              <a:cs typeface="BrowalliaUPC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272901" y="3460932"/>
            <a:ext cx="41388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Bahnschrift" pitchFamily="34" charset="0"/>
                <a:ea typeface="Gadugi" pitchFamily="34" charset="0"/>
              </a:rPr>
              <a:t>1</a:t>
            </a:r>
            <a:r>
              <a:rPr lang="en-US" sz="3200" b="1" baseline="30000" dirty="0">
                <a:solidFill>
                  <a:schemeClr val="bg1"/>
                </a:solidFill>
                <a:latin typeface="Bahnschrift" pitchFamily="34" charset="0"/>
                <a:ea typeface="Gadugi" pitchFamily="34" charset="0"/>
              </a:rPr>
              <a:t>st</a:t>
            </a:r>
            <a:r>
              <a:rPr lang="en-US" sz="3200" b="1" dirty="0">
                <a:solidFill>
                  <a:schemeClr val="bg1"/>
                </a:solidFill>
                <a:latin typeface="Bahnschrift" pitchFamily="34" charset="0"/>
                <a:ea typeface="Gadugi" pitchFamily="34" charset="0"/>
              </a:rPr>
              <a:t>  MANU SAHU</a:t>
            </a:r>
            <a:endParaRPr lang="en-US" sz="3600" b="1" dirty="0">
              <a:solidFill>
                <a:schemeClr val="bg1"/>
              </a:solidFill>
              <a:latin typeface="Bahnschrift" pitchFamily="34" charset="0"/>
              <a:ea typeface="Gadugi" pitchFamily="34" charset="0"/>
            </a:endParaRPr>
          </a:p>
        </p:txBody>
      </p:sp>
      <p:sp>
        <p:nvSpPr>
          <p:cNvPr id="18" name="Hexagon 17"/>
          <p:cNvSpPr/>
          <p:nvPr/>
        </p:nvSpPr>
        <p:spPr>
          <a:xfrm rot="939216">
            <a:off x="11881038" y="2357463"/>
            <a:ext cx="621923" cy="50165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Isosceles Triangle 18"/>
          <p:cNvSpPr/>
          <p:nvPr/>
        </p:nvSpPr>
        <p:spPr>
          <a:xfrm rot="13300991">
            <a:off x="11943983" y="5485591"/>
            <a:ext cx="496034" cy="320934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Isosceles Triangle 19"/>
          <p:cNvSpPr/>
          <p:nvPr/>
        </p:nvSpPr>
        <p:spPr>
          <a:xfrm rot="11730591">
            <a:off x="11826980" y="3565527"/>
            <a:ext cx="673100" cy="279400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Hexagon 20"/>
          <p:cNvSpPr/>
          <p:nvPr/>
        </p:nvSpPr>
        <p:spPr>
          <a:xfrm rot="20752857">
            <a:off x="-355600" y="1543050"/>
            <a:ext cx="711200" cy="5715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Hexagon 21"/>
          <p:cNvSpPr/>
          <p:nvPr/>
        </p:nvSpPr>
        <p:spPr>
          <a:xfrm rot="850467">
            <a:off x="-351962" y="3135854"/>
            <a:ext cx="648560" cy="5715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Isosceles Triangle 22"/>
          <p:cNvSpPr/>
          <p:nvPr/>
        </p:nvSpPr>
        <p:spPr>
          <a:xfrm rot="13300991">
            <a:off x="-320023" y="4733606"/>
            <a:ext cx="542542" cy="279398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Hexagon 23"/>
          <p:cNvSpPr/>
          <p:nvPr/>
        </p:nvSpPr>
        <p:spPr>
          <a:xfrm rot="20531336">
            <a:off x="11463217" y="1867354"/>
            <a:ext cx="419100" cy="3556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Hexagon 24"/>
          <p:cNvSpPr/>
          <p:nvPr/>
        </p:nvSpPr>
        <p:spPr>
          <a:xfrm>
            <a:off x="11276346" y="2339069"/>
            <a:ext cx="241300" cy="2032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Hexagon 25"/>
          <p:cNvSpPr/>
          <p:nvPr/>
        </p:nvSpPr>
        <p:spPr>
          <a:xfrm rot="850209">
            <a:off x="468086" y="1885044"/>
            <a:ext cx="419100" cy="3556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Hexagon 26"/>
          <p:cNvSpPr/>
          <p:nvPr/>
        </p:nvSpPr>
        <p:spPr>
          <a:xfrm>
            <a:off x="324758" y="2371273"/>
            <a:ext cx="241300" cy="2032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Hexagon 27"/>
          <p:cNvSpPr/>
          <p:nvPr/>
        </p:nvSpPr>
        <p:spPr>
          <a:xfrm rot="20111094">
            <a:off x="5642429" y="6680200"/>
            <a:ext cx="419100" cy="3556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rapezoid 30"/>
          <p:cNvSpPr/>
          <p:nvPr/>
        </p:nvSpPr>
        <p:spPr>
          <a:xfrm>
            <a:off x="-774700" y="2298700"/>
            <a:ext cx="4318000" cy="889000"/>
          </a:xfrm>
          <a:prstGeom prst="trapezoid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283936" y="2422525"/>
            <a:ext cx="34244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Cascadia Mono" pitchFamily="49" charset="0"/>
                <a:cs typeface="Cascadia Mono" pitchFamily="49" charset="0"/>
              </a:rPr>
              <a:t>CLASS -</a:t>
            </a:r>
            <a:r>
              <a:rPr lang="en-US" sz="3600" b="1" dirty="0">
                <a:latin typeface="Cascadia Mono" pitchFamily="49" charset="0"/>
                <a:cs typeface="Cascadia Mono" pitchFamily="49" charset="0"/>
              </a:rPr>
              <a:t> 7</a:t>
            </a:r>
          </a:p>
        </p:txBody>
      </p:sp>
      <p:sp>
        <p:nvSpPr>
          <p:cNvPr id="33" name="Trapezoid 32"/>
          <p:cNvSpPr/>
          <p:nvPr/>
        </p:nvSpPr>
        <p:spPr>
          <a:xfrm>
            <a:off x="8724900" y="2184400"/>
            <a:ext cx="4318000" cy="889000"/>
          </a:xfrm>
          <a:prstGeom prst="trapezoid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9224736" y="2308225"/>
            <a:ext cx="34244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Cascadia Mono" pitchFamily="49" charset="0"/>
                <a:cs typeface="Cascadia Mono" pitchFamily="49" charset="0"/>
              </a:rPr>
              <a:t>CLASS -</a:t>
            </a:r>
            <a:r>
              <a:rPr lang="en-US" sz="3600" b="1" dirty="0">
                <a:latin typeface="Cascadia Mono" pitchFamily="49" charset="0"/>
                <a:cs typeface="Cascadia Mono" pitchFamily="49" charset="0"/>
              </a:rPr>
              <a:t> 8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7962900" y="3460932"/>
            <a:ext cx="42291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Bahnschrift" pitchFamily="34" charset="0"/>
                <a:ea typeface="Gadugi" pitchFamily="34" charset="0"/>
              </a:rPr>
              <a:t>1</a:t>
            </a:r>
            <a:r>
              <a:rPr lang="en-US" sz="3200" b="1" baseline="30000" dirty="0">
                <a:solidFill>
                  <a:schemeClr val="bg1"/>
                </a:solidFill>
                <a:latin typeface="Bahnschrift" pitchFamily="34" charset="0"/>
                <a:ea typeface="Gadugi" pitchFamily="34" charset="0"/>
              </a:rPr>
              <a:t>st</a:t>
            </a:r>
            <a:r>
              <a:rPr lang="en-US" sz="3200" b="1" dirty="0">
                <a:solidFill>
                  <a:schemeClr val="bg1"/>
                </a:solidFill>
                <a:latin typeface="Bahnschrift" pitchFamily="34" charset="0"/>
                <a:ea typeface="Gadugi" pitchFamily="34" charset="0"/>
              </a:rPr>
              <a:t>  M. PRATHMESH</a:t>
            </a:r>
          </a:p>
        </p:txBody>
      </p:sp>
      <p:pic>
        <p:nvPicPr>
          <p:cNvPr id="34" name="Picture 4" descr="C:\Users\Admin\Desktop\top-three-winners-slide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603874" y="1078422"/>
            <a:ext cx="578199" cy="815975"/>
          </a:xfrm>
          <a:prstGeom prst="rect">
            <a:avLst/>
          </a:prstGeom>
          <a:noFill/>
        </p:spPr>
      </p:pic>
      <p:pic>
        <p:nvPicPr>
          <p:cNvPr id="39" name="Picture 5" descr="C:\Users\Admin\Desktop\top-three-winners-slide2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60474" y="1068897"/>
            <a:ext cx="425919" cy="584200"/>
          </a:xfrm>
          <a:prstGeom prst="rect">
            <a:avLst/>
          </a:prstGeom>
          <a:noFill/>
        </p:spPr>
      </p:pic>
      <p:sp>
        <p:nvSpPr>
          <p:cNvPr id="40" name="Rectangle 39"/>
          <p:cNvSpPr/>
          <p:nvPr/>
        </p:nvSpPr>
        <p:spPr>
          <a:xfrm>
            <a:off x="0" y="-226503"/>
            <a:ext cx="12192000" cy="1306286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Trapezoid 40"/>
          <p:cNvSpPr/>
          <p:nvPr/>
        </p:nvSpPr>
        <p:spPr>
          <a:xfrm>
            <a:off x="6865256" y="-226504"/>
            <a:ext cx="5631543" cy="1457325"/>
          </a:xfrm>
          <a:prstGeom prst="trapezoid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>
            <a:off x="7226301" y="196001"/>
            <a:ext cx="49656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Bahnschrift" pitchFamily="34" charset="0"/>
              </a:rPr>
              <a:t>English Olympiad</a:t>
            </a:r>
          </a:p>
        </p:txBody>
      </p:sp>
      <p:cxnSp>
        <p:nvCxnSpPr>
          <p:cNvPr id="43" name="Straight Connector 42"/>
          <p:cNvCxnSpPr/>
          <p:nvPr/>
        </p:nvCxnSpPr>
        <p:spPr>
          <a:xfrm rot="5400000">
            <a:off x="6183315" y="305309"/>
            <a:ext cx="1454147" cy="390528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Oval 44"/>
          <p:cNvSpPr/>
          <p:nvPr/>
        </p:nvSpPr>
        <p:spPr>
          <a:xfrm>
            <a:off x="6362700" y="-226503"/>
            <a:ext cx="390524" cy="390525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6010274" y="154498"/>
            <a:ext cx="266700" cy="24764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5800724" y="40197"/>
            <a:ext cx="152400" cy="142876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1426129" y="226502"/>
            <a:ext cx="36911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Lato Black" pitchFamily="34" charset="0"/>
              </a:rPr>
              <a:t>SCIENCE OLYMPIAD</a:t>
            </a:r>
            <a:endParaRPr lang="en-US" sz="2800" dirty="0">
              <a:latin typeface="Lato Black" pitchFamily="34" charset="0"/>
            </a:endParaRPr>
          </a:p>
        </p:txBody>
      </p:sp>
    </p:spTree>
  </p:cSld>
  <p:clrMapOvr>
    <a:masterClrMapping/>
  </p:clrMapOvr>
  <p:transition spd="med" advClick="0" advTm="8000"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1222101" y="3487195"/>
            <a:ext cx="41388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Bahnschrift" pitchFamily="34" charset="0"/>
                <a:ea typeface="Gadugi" pitchFamily="34" charset="0"/>
              </a:rPr>
              <a:t>1</a:t>
            </a:r>
            <a:r>
              <a:rPr lang="en-US" sz="3200" b="1" baseline="30000" dirty="0">
                <a:solidFill>
                  <a:schemeClr val="bg1"/>
                </a:solidFill>
                <a:latin typeface="Bahnschrift" pitchFamily="34" charset="0"/>
                <a:ea typeface="Gadugi" pitchFamily="34" charset="0"/>
              </a:rPr>
              <a:t>st</a:t>
            </a:r>
            <a:r>
              <a:rPr lang="en-US" sz="3200" b="1" dirty="0">
                <a:solidFill>
                  <a:schemeClr val="bg1"/>
                </a:solidFill>
                <a:latin typeface="Bahnschrift" pitchFamily="34" charset="0"/>
                <a:ea typeface="Gadugi" pitchFamily="34" charset="0"/>
              </a:rPr>
              <a:t>   AVYUKT SONI</a:t>
            </a:r>
            <a:endParaRPr lang="en-US" sz="3200" b="1" baseline="30000" dirty="0">
              <a:solidFill>
                <a:schemeClr val="bg1"/>
              </a:solidFill>
              <a:latin typeface="Bahnschrift" pitchFamily="34" charset="0"/>
              <a:ea typeface="Gadugi" pitchFamily="34" charset="0"/>
            </a:endParaRPr>
          </a:p>
        </p:txBody>
      </p:sp>
      <p:sp>
        <p:nvSpPr>
          <p:cNvPr id="18" name="Hexagon 17"/>
          <p:cNvSpPr/>
          <p:nvPr/>
        </p:nvSpPr>
        <p:spPr>
          <a:xfrm rot="939216">
            <a:off x="11881038" y="2357463"/>
            <a:ext cx="621923" cy="50165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Isosceles Triangle 18"/>
          <p:cNvSpPr/>
          <p:nvPr/>
        </p:nvSpPr>
        <p:spPr>
          <a:xfrm rot="13300991">
            <a:off x="11943983" y="5485591"/>
            <a:ext cx="496034" cy="320934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Isosceles Triangle 19"/>
          <p:cNvSpPr/>
          <p:nvPr/>
        </p:nvSpPr>
        <p:spPr>
          <a:xfrm rot="11730591">
            <a:off x="11826980" y="3565527"/>
            <a:ext cx="673100" cy="279400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Hexagon 20"/>
          <p:cNvSpPr/>
          <p:nvPr/>
        </p:nvSpPr>
        <p:spPr>
          <a:xfrm rot="20752857">
            <a:off x="-355600" y="1543050"/>
            <a:ext cx="711200" cy="5715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Hexagon 21"/>
          <p:cNvSpPr/>
          <p:nvPr/>
        </p:nvSpPr>
        <p:spPr>
          <a:xfrm rot="850467">
            <a:off x="-351962" y="3135854"/>
            <a:ext cx="648560" cy="5715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Isosceles Triangle 22"/>
          <p:cNvSpPr/>
          <p:nvPr/>
        </p:nvSpPr>
        <p:spPr>
          <a:xfrm rot="13300991">
            <a:off x="-320023" y="4733606"/>
            <a:ext cx="542542" cy="279398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Hexagon 23"/>
          <p:cNvSpPr/>
          <p:nvPr/>
        </p:nvSpPr>
        <p:spPr>
          <a:xfrm rot="20531336">
            <a:off x="11463217" y="1867354"/>
            <a:ext cx="419100" cy="3556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Hexagon 24"/>
          <p:cNvSpPr/>
          <p:nvPr/>
        </p:nvSpPr>
        <p:spPr>
          <a:xfrm>
            <a:off x="11276346" y="2339069"/>
            <a:ext cx="241300" cy="2032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Hexagon 25"/>
          <p:cNvSpPr/>
          <p:nvPr/>
        </p:nvSpPr>
        <p:spPr>
          <a:xfrm rot="850209">
            <a:off x="468086" y="1885044"/>
            <a:ext cx="419100" cy="3556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Hexagon 26"/>
          <p:cNvSpPr/>
          <p:nvPr/>
        </p:nvSpPr>
        <p:spPr>
          <a:xfrm>
            <a:off x="324758" y="2371273"/>
            <a:ext cx="241300" cy="2032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Hexagon 27"/>
          <p:cNvSpPr/>
          <p:nvPr/>
        </p:nvSpPr>
        <p:spPr>
          <a:xfrm rot="20111094">
            <a:off x="5642429" y="6680200"/>
            <a:ext cx="419100" cy="3556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rapezoid 30"/>
          <p:cNvSpPr/>
          <p:nvPr/>
        </p:nvSpPr>
        <p:spPr>
          <a:xfrm>
            <a:off x="-774700" y="2298700"/>
            <a:ext cx="4318000" cy="889000"/>
          </a:xfrm>
          <a:prstGeom prst="trapezoid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283936" y="2422525"/>
            <a:ext cx="34244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Cascadia Mono" pitchFamily="49" charset="0"/>
                <a:cs typeface="Cascadia Mono" pitchFamily="49" charset="0"/>
              </a:rPr>
              <a:t>CLASS -</a:t>
            </a:r>
            <a:r>
              <a:rPr lang="en-US" sz="3600" b="1" dirty="0">
                <a:latin typeface="Cascadia Mono" pitchFamily="49" charset="0"/>
                <a:cs typeface="Cascadia Mono" pitchFamily="49" charset="0"/>
              </a:rPr>
              <a:t> 1</a:t>
            </a:r>
          </a:p>
        </p:txBody>
      </p:sp>
      <p:sp>
        <p:nvSpPr>
          <p:cNvPr id="33" name="Trapezoid 32"/>
          <p:cNvSpPr/>
          <p:nvPr/>
        </p:nvSpPr>
        <p:spPr>
          <a:xfrm>
            <a:off x="8724900" y="2184400"/>
            <a:ext cx="4318000" cy="889000"/>
          </a:xfrm>
          <a:prstGeom prst="trapezoid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9224736" y="2308225"/>
            <a:ext cx="34244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Cascadia Mono" pitchFamily="49" charset="0"/>
                <a:cs typeface="Cascadia Mono" pitchFamily="49" charset="0"/>
              </a:rPr>
              <a:t>CLASS -</a:t>
            </a:r>
            <a:r>
              <a:rPr lang="en-US" sz="3600" b="1" dirty="0">
                <a:latin typeface="Cascadia Mono" pitchFamily="49" charset="0"/>
                <a:cs typeface="Cascadia Mono" pitchFamily="49" charset="0"/>
              </a:rPr>
              <a:t> 3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7178401" y="3458392"/>
            <a:ext cx="50135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Bahnschrift" pitchFamily="34" charset="0"/>
                <a:ea typeface="Gadugi" pitchFamily="34" charset="0"/>
              </a:rPr>
              <a:t>1</a:t>
            </a:r>
            <a:r>
              <a:rPr lang="en-US" sz="3200" b="1" baseline="30000" dirty="0">
                <a:solidFill>
                  <a:schemeClr val="bg1"/>
                </a:solidFill>
                <a:latin typeface="Bahnschrift" pitchFamily="34" charset="0"/>
                <a:ea typeface="Gadugi" pitchFamily="34" charset="0"/>
              </a:rPr>
              <a:t>st</a:t>
            </a:r>
            <a:r>
              <a:rPr lang="en-US" sz="3200" b="1" dirty="0">
                <a:solidFill>
                  <a:schemeClr val="bg1"/>
                </a:solidFill>
                <a:latin typeface="Bahnschrift" pitchFamily="34" charset="0"/>
                <a:ea typeface="Gadugi" pitchFamily="34" charset="0"/>
              </a:rPr>
              <a:t>   LAKSHAY KUMAR</a:t>
            </a:r>
            <a:endParaRPr lang="en-US" sz="3200" b="1" baseline="30000" dirty="0">
              <a:solidFill>
                <a:schemeClr val="bg1"/>
              </a:solidFill>
              <a:latin typeface="Bahnschrift" pitchFamily="34" charset="0"/>
              <a:ea typeface="Gadugi" pitchFamily="34" charset="0"/>
            </a:endParaRPr>
          </a:p>
        </p:txBody>
      </p:sp>
      <p:pic>
        <p:nvPicPr>
          <p:cNvPr id="34" name="Picture 4" descr="C:\Users\Admin\Desktop\top-three-winners-slide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603874" y="1078422"/>
            <a:ext cx="578199" cy="815975"/>
          </a:xfrm>
          <a:prstGeom prst="rect">
            <a:avLst/>
          </a:prstGeom>
          <a:noFill/>
        </p:spPr>
      </p:pic>
      <p:pic>
        <p:nvPicPr>
          <p:cNvPr id="39" name="Picture 5" descr="C:\Users\Admin\Desktop\top-three-winners-slide2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60474" y="1068897"/>
            <a:ext cx="425919" cy="584200"/>
          </a:xfrm>
          <a:prstGeom prst="rect">
            <a:avLst/>
          </a:prstGeom>
          <a:noFill/>
        </p:spPr>
      </p:pic>
      <p:sp>
        <p:nvSpPr>
          <p:cNvPr id="41" name="Rectangle 40"/>
          <p:cNvSpPr/>
          <p:nvPr/>
        </p:nvSpPr>
        <p:spPr>
          <a:xfrm>
            <a:off x="0" y="-226503"/>
            <a:ext cx="12192000" cy="1306286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Trapezoid 41"/>
          <p:cNvSpPr/>
          <p:nvPr/>
        </p:nvSpPr>
        <p:spPr>
          <a:xfrm>
            <a:off x="6865256" y="-226504"/>
            <a:ext cx="5631543" cy="1457325"/>
          </a:xfrm>
          <a:prstGeom prst="trapezoid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7226301" y="196001"/>
            <a:ext cx="49656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Bahnschrift" pitchFamily="34" charset="0"/>
              </a:rPr>
              <a:t>Science Olympiad</a:t>
            </a:r>
          </a:p>
        </p:txBody>
      </p:sp>
      <p:cxnSp>
        <p:nvCxnSpPr>
          <p:cNvPr id="44" name="Straight Connector 43"/>
          <p:cNvCxnSpPr/>
          <p:nvPr/>
        </p:nvCxnSpPr>
        <p:spPr>
          <a:xfrm rot="5400000">
            <a:off x="6183315" y="305309"/>
            <a:ext cx="1454147" cy="390528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Oval 44"/>
          <p:cNvSpPr/>
          <p:nvPr/>
        </p:nvSpPr>
        <p:spPr>
          <a:xfrm>
            <a:off x="6362700" y="-226503"/>
            <a:ext cx="390524" cy="390525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6010274" y="154498"/>
            <a:ext cx="266700" cy="24764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5800724" y="40197"/>
            <a:ext cx="152400" cy="142876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1426129" y="226502"/>
            <a:ext cx="36911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Lato Black" pitchFamily="34" charset="0"/>
              </a:rPr>
              <a:t>SCIENCE OLYMPIAD</a:t>
            </a:r>
            <a:endParaRPr lang="en-US" sz="2800" dirty="0">
              <a:latin typeface="Lato Black" pitchFamily="34" charset="0"/>
            </a:endParaRPr>
          </a:p>
        </p:txBody>
      </p:sp>
    </p:spTree>
  </p:cSld>
  <p:clrMapOvr>
    <a:masterClrMapping/>
  </p:clrMapOvr>
  <p:transition spd="med" advClick="0" advTm="8000"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244600" y="4270927"/>
            <a:ext cx="4216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Bahnschrift" pitchFamily="34" charset="0"/>
                <a:cs typeface="BrowalliaUPC"/>
              </a:rPr>
              <a:t>2</a:t>
            </a:r>
            <a:r>
              <a:rPr lang="en-US" sz="3200" b="1" baseline="30000" dirty="0">
                <a:solidFill>
                  <a:schemeClr val="bg1"/>
                </a:solidFill>
                <a:latin typeface="Bahnschrift" pitchFamily="34" charset="0"/>
                <a:cs typeface="BrowalliaUPC"/>
              </a:rPr>
              <a:t>nd  </a:t>
            </a:r>
            <a:r>
              <a:rPr lang="en-US" sz="3200" b="1" dirty="0">
                <a:solidFill>
                  <a:schemeClr val="bg1"/>
                </a:solidFill>
                <a:latin typeface="Bahnschrift" pitchFamily="34" charset="0"/>
                <a:cs typeface="BrowalliaUPC"/>
              </a:rPr>
              <a:t> DUPESH KUMAR</a:t>
            </a:r>
            <a:endParaRPr lang="en-US" sz="2800" b="1" spc="-150" dirty="0">
              <a:solidFill>
                <a:schemeClr val="bg1"/>
              </a:solidFill>
              <a:latin typeface="Bahnschrift" pitchFamily="34" charset="0"/>
              <a:cs typeface="BrowalliaUPC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309913" y="5035376"/>
            <a:ext cx="49765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Bahnschrift" pitchFamily="34" charset="0"/>
                <a:cs typeface="Leelawadee UI Semilight" pitchFamily="34" charset="-34"/>
              </a:rPr>
              <a:t>3</a:t>
            </a:r>
            <a:r>
              <a:rPr lang="en-US" sz="3200" b="1" baseline="30000" dirty="0">
                <a:solidFill>
                  <a:schemeClr val="bg1"/>
                </a:solidFill>
                <a:latin typeface="Bahnschrift" pitchFamily="34" charset="0"/>
                <a:cs typeface="Leelawadee UI Semilight" pitchFamily="34" charset="-34"/>
              </a:rPr>
              <a:t>rd</a:t>
            </a:r>
            <a:r>
              <a:rPr lang="en-US" sz="3200" b="1" dirty="0">
                <a:solidFill>
                  <a:schemeClr val="bg1"/>
                </a:solidFill>
                <a:latin typeface="Bahnschrift" pitchFamily="34" charset="0"/>
                <a:cs typeface="Leelawadee UI Semilight" pitchFamily="34" charset="-34"/>
              </a:rPr>
              <a:t>  AASHI GAUTAM</a:t>
            </a:r>
            <a:endParaRPr lang="en-US" sz="2400" b="1" spc="-150" dirty="0">
              <a:solidFill>
                <a:schemeClr val="bg1"/>
              </a:solidFill>
              <a:latin typeface="Bahnschrift" pitchFamily="34" charset="0"/>
              <a:cs typeface="BrowalliaUPC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272901" y="3477994"/>
            <a:ext cx="48884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Bahnschrift" pitchFamily="34" charset="0"/>
                <a:ea typeface="Gadugi" pitchFamily="34" charset="0"/>
              </a:rPr>
              <a:t>1</a:t>
            </a:r>
            <a:r>
              <a:rPr lang="en-US" sz="3200" b="1" baseline="30000" dirty="0">
                <a:solidFill>
                  <a:schemeClr val="bg1"/>
                </a:solidFill>
                <a:latin typeface="Bahnschrift" pitchFamily="34" charset="0"/>
                <a:ea typeface="Gadugi" pitchFamily="34" charset="0"/>
              </a:rPr>
              <a:t>st</a:t>
            </a:r>
            <a:r>
              <a:rPr lang="en-US" sz="3200" b="1" dirty="0">
                <a:solidFill>
                  <a:schemeClr val="bg1"/>
                </a:solidFill>
                <a:latin typeface="Bahnschrift" pitchFamily="34" charset="0"/>
                <a:ea typeface="Gadugi" pitchFamily="34" charset="0"/>
              </a:rPr>
              <a:t>   SAUBHAGYA YADAV</a:t>
            </a:r>
            <a:endParaRPr lang="en-US" sz="3200" b="1" baseline="30000" dirty="0">
              <a:solidFill>
                <a:schemeClr val="bg1"/>
              </a:solidFill>
              <a:latin typeface="Bahnschrift" pitchFamily="34" charset="0"/>
              <a:ea typeface="Gadugi" pitchFamily="34" charset="0"/>
            </a:endParaRPr>
          </a:p>
        </p:txBody>
      </p:sp>
      <p:sp>
        <p:nvSpPr>
          <p:cNvPr id="18" name="Hexagon 17"/>
          <p:cNvSpPr/>
          <p:nvPr/>
        </p:nvSpPr>
        <p:spPr>
          <a:xfrm rot="939216">
            <a:off x="11881038" y="2357463"/>
            <a:ext cx="621923" cy="50165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Isosceles Triangle 18"/>
          <p:cNvSpPr/>
          <p:nvPr/>
        </p:nvSpPr>
        <p:spPr>
          <a:xfrm rot="13300991">
            <a:off x="11943983" y="5485591"/>
            <a:ext cx="496034" cy="320934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Isosceles Triangle 19"/>
          <p:cNvSpPr/>
          <p:nvPr/>
        </p:nvSpPr>
        <p:spPr>
          <a:xfrm rot="11730591">
            <a:off x="11826980" y="3565527"/>
            <a:ext cx="673100" cy="279400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Hexagon 20"/>
          <p:cNvSpPr/>
          <p:nvPr/>
        </p:nvSpPr>
        <p:spPr>
          <a:xfrm rot="20752857">
            <a:off x="-355600" y="1543050"/>
            <a:ext cx="711200" cy="5715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Hexagon 21"/>
          <p:cNvSpPr/>
          <p:nvPr/>
        </p:nvSpPr>
        <p:spPr>
          <a:xfrm rot="850467">
            <a:off x="-351962" y="3135854"/>
            <a:ext cx="648560" cy="5715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Isosceles Triangle 22"/>
          <p:cNvSpPr/>
          <p:nvPr/>
        </p:nvSpPr>
        <p:spPr>
          <a:xfrm rot="13300991">
            <a:off x="-320023" y="4733606"/>
            <a:ext cx="542542" cy="279398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Hexagon 23"/>
          <p:cNvSpPr/>
          <p:nvPr/>
        </p:nvSpPr>
        <p:spPr>
          <a:xfrm rot="20531336">
            <a:off x="11463217" y="1867354"/>
            <a:ext cx="419100" cy="3556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Hexagon 24"/>
          <p:cNvSpPr/>
          <p:nvPr/>
        </p:nvSpPr>
        <p:spPr>
          <a:xfrm>
            <a:off x="11276346" y="2339069"/>
            <a:ext cx="241300" cy="2032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Hexagon 25"/>
          <p:cNvSpPr/>
          <p:nvPr/>
        </p:nvSpPr>
        <p:spPr>
          <a:xfrm rot="850209">
            <a:off x="468086" y="1885044"/>
            <a:ext cx="419100" cy="3556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Hexagon 26"/>
          <p:cNvSpPr/>
          <p:nvPr/>
        </p:nvSpPr>
        <p:spPr>
          <a:xfrm>
            <a:off x="324758" y="2371273"/>
            <a:ext cx="241300" cy="2032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Hexagon 27"/>
          <p:cNvSpPr/>
          <p:nvPr/>
        </p:nvSpPr>
        <p:spPr>
          <a:xfrm rot="20111094">
            <a:off x="5642429" y="6680200"/>
            <a:ext cx="419100" cy="3556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rapezoid 30"/>
          <p:cNvSpPr/>
          <p:nvPr/>
        </p:nvSpPr>
        <p:spPr>
          <a:xfrm>
            <a:off x="-774700" y="2298700"/>
            <a:ext cx="4318000" cy="889000"/>
          </a:xfrm>
          <a:prstGeom prst="trapezoid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283936" y="2422525"/>
            <a:ext cx="34244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Cascadia Mono" pitchFamily="49" charset="0"/>
                <a:cs typeface="Cascadia Mono" pitchFamily="49" charset="0"/>
              </a:rPr>
              <a:t>CLASS -</a:t>
            </a:r>
            <a:r>
              <a:rPr lang="en-US" sz="3600" b="1" dirty="0">
                <a:latin typeface="Cascadia Mono" pitchFamily="49" charset="0"/>
                <a:cs typeface="Cascadia Mono" pitchFamily="49" charset="0"/>
              </a:rPr>
              <a:t> 5</a:t>
            </a:r>
          </a:p>
        </p:txBody>
      </p:sp>
      <p:sp>
        <p:nvSpPr>
          <p:cNvPr id="33" name="Trapezoid 32"/>
          <p:cNvSpPr/>
          <p:nvPr/>
        </p:nvSpPr>
        <p:spPr>
          <a:xfrm>
            <a:off x="8724900" y="2184400"/>
            <a:ext cx="4318000" cy="889000"/>
          </a:xfrm>
          <a:prstGeom prst="trapezoid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9224736" y="2308225"/>
            <a:ext cx="34244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Cascadia Mono" pitchFamily="49" charset="0"/>
                <a:cs typeface="Cascadia Mono" pitchFamily="49" charset="0"/>
              </a:rPr>
              <a:t>CLASS -</a:t>
            </a:r>
            <a:r>
              <a:rPr lang="en-US" sz="3600" b="1" dirty="0">
                <a:latin typeface="Cascadia Mono" pitchFamily="49" charset="0"/>
                <a:cs typeface="Cascadia Mono" pitchFamily="49" charset="0"/>
              </a:rPr>
              <a:t> 6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7150100" y="4302125"/>
            <a:ext cx="50419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Bahnschrift" pitchFamily="34" charset="0"/>
                <a:cs typeface="BrowalliaUPC"/>
              </a:rPr>
              <a:t>2</a:t>
            </a:r>
            <a:r>
              <a:rPr lang="en-US" sz="3200" b="1" baseline="30000" dirty="0">
                <a:solidFill>
                  <a:schemeClr val="bg1"/>
                </a:solidFill>
                <a:latin typeface="Bahnschrift" pitchFamily="34" charset="0"/>
                <a:cs typeface="BrowalliaUPC"/>
              </a:rPr>
              <a:t>nd  </a:t>
            </a:r>
            <a:r>
              <a:rPr lang="en-US" sz="3200" b="1" dirty="0">
                <a:solidFill>
                  <a:schemeClr val="bg1"/>
                </a:solidFill>
                <a:latin typeface="Bahnschrift" pitchFamily="34" charset="0"/>
                <a:cs typeface="BrowalliaUPC"/>
              </a:rPr>
              <a:t> ATHARAV YENDE</a:t>
            </a:r>
            <a:endParaRPr lang="en-US" sz="2800" b="1" spc="-150" dirty="0">
              <a:solidFill>
                <a:schemeClr val="bg1"/>
              </a:solidFill>
              <a:latin typeface="Bahnschrift" pitchFamily="34" charset="0"/>
              <a:cs typeface="BrowalliaUPC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7215413" y="5066574"/>
            <a:ext cx="49765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Bahnschrift" pitchFamily="34" charset="0"/>
                <a:cs typeface="Leelawadee UI Semilight" pitchFamily="34" charset="-34"/>
              </a:rPr>
              <a:t>3</a:t>
            </a:r>
            <a:r>
              <a:rPr lang="en-US" sz="3200" b="1" baseline="30000" dirty="0">
                <a:solidFill>
                  <a:schemeClr val="bg1"/>
                </a:solidFill>
                <a:latin typeface="Bahnschrift" pitchFamily="34" charset="0"/>
                <a:cs typeface="Leelawadee UI Semilight" pitchFamily="34" charset="-34"/>
              </a:rPr>
              <a:t>rd</a:t>
            </a:r>
            <a:r>
              <a:rPr lang="en-US" sz="3200" b="1" dirty="0">
                <a:solidFill>
                  <a:schemeClr val="bg1"/>
                </a:solidFill>
                <a:latin typeface="Bahnschrift" pitchFamily="34" charset="0"/>
                <a:cs typeface="Leelawadee UI Semilight" pitchFamily="34" charset="-34"/>
              </a:rPr>
              <a:t>  POORVA VAISHNAV</a:t>
            </a:r>
            <a:endParaRPr lang="en-US" sz="2400" b="1" spc="-150" dirty="0">
              <a:solidFill>
                <a:schemeClr val="bg1"/>
              </a:solidFill>
              <a:latin typeface="Bahnschrift" pitchFamily="34" charset="0"/>
              <a:cs typeface="BrowalliaUPC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7178401" y="3509192"/>
            <a:ext cx="50135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Bahnschrift" pitchFamily="34" charset="0"/>
                <a:ea typeface="Gadugi" pitchFamily="34" charset="0"/>
              </a:rPr>
              <a:t>1</a:t>
            </a:r>
            <a:r>
              <a:rPr lang="en-US" sz="3200" b="1" baseline="30000" dirty="0">
                <a:solidFill>
                  <a:schemeClr val="bg1"/>
                </a:solidFill>
                <a:latin typeface="Bahnschrift" pitchFamily="34" charset="0"/>
                <a:ea typeface="Gadugi" pitchFamily="34" charset="0"/>
              </a:rPr>
              <a:t>st</a:t>
            </a:r>
            <a:r>
              <a:rPr lang="en-US" sz="3200" b="1" dirty="0">
                <a:solidFill>
                  <a:schemeClr val="bg1"/>
                </a:solidFill>
                <a:latin typeface="Bahnschrift" pitchFamily="34" charset="0"/>
                <a:ea typeface="Gadugi" pitchFamily="34" charset="0"/>
              </a:rPr>
              <a:t>   ANSHRUTA</a:t>
            </a:r>
            <a:endParaRPr lang="en-US" sz="3200" b="1" baseline="30000" dirty="0">
              <a:solidFill>
                <a:schemeClr val="bg1"/>
              </a:solidFill>
              <a:latin typeface="Bahnschrift" pitchFamily="34" charset="0"/>
              <a:ea typeface="Gadugi" pitchFamily="34" charset="0"/>
            </a:endParaRPr>
          </a:p>
        </p:txBody>
      </p:sp>
      <p:pic>
        <p:nvPicPr>
          <p:cNvPr id="41" name="Picture 4" descr="C:\Users\Admin\Desktop\top-three-winners-slide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603874" y="1078422"/>
            <a:ext cx="578199" cy="815975"/>
          </a:xfrm>
          <a:prstGeom prst="rect">
            <a:avLst/>
          </a:prstGeom>
          <a:noFill/>
        </p:spPr>
      </p:pic>
      <p:pic>
        <p:nvPicPr>
          <p:cNvPr id="42" name="Picture 5" descr="C:\Users\Admin\Desktop\top-three-winners-slide2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60474" y="1068897"/>
            <a:ext cx="425919" cy="584200"/>
          </a:xfrm>
          <a:prstGeom prst="rect">
            <a:avLst/>
          </a:prstGeom>
          <a:noFill/>
        </p:spPr>
      </p:pic>
      <p:sp>
        <p:nvSpPr>
          <p:cNvPr id="43" name="Rectangle 42"/>
          <p:cNvSpPr/>
          <p:nvPr/>
        </p:nvSpPr>
        <p:spPr>
          <a:xfrm>
            <a:off x="0" y="-226503"/>
            <a:ext cx="12192000" cy="1306286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Trapezoid 43"/>
          <p:cNvSpPr/>
          <p:nvPr/>
        </p:nvSpPr>
        <p:spPr>
          <a:xfrm>
            <a:off x="6865256" y="-226504"/>
            <a:ext cx="5631543" cy="1457325"/>
          </a:xfrm>
          <a:prstGeom prst="trapezoid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7226301" y="196001"/>
            <a:ext cx="49656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Bahnschrift" pitchFamily="34" charset="0"/>
              </a:rPr>
              <a:t>Science Olympiad</a:t>
            </a:r>
          </a:p>
        </p:txBody>
      </p:sp>
      <p:cxnSp>
        <p:nvCxnSpPr>
          <p:cNvPr id="46" name="Straight Connector 45"/>
          <p:cNvCxnSpPr/>
          <p:nvPr/>
        </p:nvCxnSpPr>
        <p:spPr>
          <a:xfrm rot="5400000">
            <a:off x="6183315" y="305309"/>
            <a:ext cx="1454147" cy="390528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/>
          <p:cNvSpPr/>
          <p:nvPr/>
        </p:nvSpPr>
        <p:spPr>
          <a:xfrm>
            <a:off x="6362700" y="-226503"/>
            <a:ext cx="390524" cy="390525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6010274" y="154498"/>
            <a:ext cx="266700" cy="24764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5800724" y="40197"/>
            <a:ext cx="152400" cy="142876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1426129" y="226502"/>
            <a:ext cx="36911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Lato Black" pitchFamily="34" charset="0"/>
              </a:rPr>
              <a:t>SCIENCE OLYMPIAD</a:t>
            </a:r>
            <a:endParaRPr lang="en-US" sz="2800" dirty="0">
              <a:latin typeface="Lato Black" pitchFamily="34" charset="0"/>
            </a:endParaRPr>
          </a:p>
        </p:txBody>
      </p:sp>
    </p:spTree>
  </p:cSld>
  <p:clrMapOvr>
    <a:masterClrMapping/>
  </p:clrMapOvr>
  <p:transition spd="med" advClick="0" advTm="8000"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244600" y="4253865"/>
            <a:ext cx="4216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Bahnschrift" pitchFamily="34" charset="0"/>
                <a:cs typeface="BrowalliaUPC"/>
              </a:rPr>
              <a:t>2</a:t>
            </a:r>
            <a:r>
              <a:rPr lang="en-US" sz="3200" b="1" baseline="30000" dirty="0">
                <a:solidFill>
                  <a:schemeClr val="bg1"/>
                </a:solidFill>
                <a:latin typeface="Bahnschrift" pitchFamily="34" charset="0"/>
                <a:cs typeface="BrowalliaUPC"/>
              </a:rPr>
              <a:t>nd  </a:t>
            </a:r>
            <a:r>
              <a:rPr lang="en-US" sz="3200" b="1" dirty="0">
                <a:solidFill>
                  <a:schemeClr val="bg1"/>
                </a:solidFill>
                <a:latin typeface="Bahnschrift" pitchFamily="34" charset="0"/>
                <a:cs typeface="BrowalliaUPC"/>
              </a:rPr>
              <a:t> CHESHTA RAHUL</a:t>
            </a:r>
            <a:endParaRPr lang="en-US" sz="2800" b="1" spc="-150" dirty="0">
              <a:solidFill>
                <a:schemeClr val="bg1"/>
              </a:solidFill>
              <a:latin typeface="Bahnschrift" pitchFamily="34" charset="0"/>
              <a:cs typeface="BrowalliaUPC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309913" y="5018314"/>
            <a:ext cx="53521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Bahnschrift" pitchFamily="34" charset="0"/>
                <a:cs typeface="Leelawadee UI Semilight" pitchFamily="34" charset="-34"/>
              </a:rPr>
              <a:t>3</a:t>
            </a:r>
            <a:r>
              <a:rPr lang="en-US" sz="3200" b="1" baseline="30000" dirty="0">
                <a:solidFill>
                  <a:schemeClr val="bg1"/>
                </a:solidFill>
                <a:latin typeface="Bahnschrift" pitchFamily="34" charset="0"/>
                <a:cs typeface="Leelawadee UI Semilight" pitchFamily="34" charset="-34"/>
              </a:rPr>
              <a:t>rd</a:t>
            </a:r>
            <a:r>
              <a:rPr lang="en-US" sz="3200" b="1" dirty="0">
                <a:solidFill>
                  <a:schemeClr val="bg1"/>
                </a:solidFill>
                <a:latin typeface="Bahnschrift" pitchFamily="34" charset="0"/>
                <a:cs typeface="Leelawadee UI Semilight" pitchFamily="34" charset="-34"/>
              </a:rPr>
              <a:t>  SHOURYA DEWANGAN</a:t>
            </a:r>
            <a:endParaRPr lang="en-US" sz="2400" b="1" spc="-150" dirty="0">
              <a:solidFill>
                <a:schemeClr val="bg1"/>
              </a:solidFill>
              <a:latin typeface="Bahnschrift" pitchFamily="34" charset="0"/>
              <a:cs typeface="BrowalliaUPC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272901" y="3460932"/>
            <a:ext cx="41388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Bahnschrift" pitchFamily="34" charset="0"/>
                <a:ea typeface="Gadugi" pitchFamily="34" charset="0"/>
              </a:rPr>
              <a:t>1</a:t>
            </a:r>
            <a:r>
              <a:rPr lang="en-US" sz="3200" b="1" baseline="30000" dirty="0">
                <a:solidFill>
                  <a:schemeClr val="bg1"/>
                </a:solidFill>
                <a:latin typeface="Bahnschrift" pitchFamily="34" charset="0"/>
                <a:ea typeface="Gadugi" pitchFamily="34" charset="0"/>
              </a:rPr>
              <a:t>st</a:t>
            </a:r>
            <a:r>
              <a:rPr lang="en-US" sz="3200" b="1" dirty="0">
                <a:solidFill>
                  <a:schemeClr val="bg1"/>
                </a:solidFill>
                <a:latin typeface="Bahnschrift" pitchFamily="34" charset="0"/>
                <a:ea typeface="Gadugi" pitchFamily="34" charset="0"/>
              </a:rPr>
              <a:t>   MOKSHIKA SAHU</a:t>
            </a:r>
            <a:endParaRPr lang="en-US" sz="3200" b="1" baseline="30000" dirty="0">
              <a:solidFill>
                <a:schemeClr val="bg1"/>
              </a:solidFill>
              <a:latin typeface="Bahnschrift" pitchFamily="34" charset="0"/>
              <a:ea typeface="Gadugi" pitchFamily="34" charset="0"/>
            </a:endParaRPr>
          </a:p>
        </p:txBody>
      </p:sp>
      <p:sp>
        <p:nvSpPr>
          <p:cNvPr id="18" name="Hexagon 17"/>
          <p:cNvSpPr/>
          <p:nvPr/>
        </p:nvSpPr>
        <p:spPr>
          <a:xfrm rot="939216">
            <a:off x="11881038" y="2357463"/>
            <a:ext cx="621923" cy="50165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Isosceles Triangle 18"/>
          <p:cNvSpPr/>
          <p:nvPr/>
        </p:nvSpPr>
        <p:spPr>
          <a:xfrm rot="13300991">
            <a:off x="11943983" y="5485591"/>
            <a:ext cx="496034" cy="320934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Isosceles Triangle 19"/>
          <p:cNvSpPr/>
          <p:nvPr/>
        </p:nvSpPr>
        <p:spPr>
          <a:xfrm rot="11730591">
            <a:off x="11826980" y="3565527"/>
            <a:ext cx="673100" cy="279400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Hexagon 20"/>
          <p:cNvSpPr/>
          <p:nvPr/>
        </p:nvSpPr>
        <p:spPr>
          <a:xfrm rot="20752857">
            <a:off x="-355600" y="1543050"/>
            <a:ext cx="711200" cy="5715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Hexagon 21"/>
          <p:cNvSpPr/>
          <p:nvPr/>
        </p:nvSpPr>
        <p:spPr>
          <a:xfrm rot="850467">
            <a:off x="-351962" y="3135854"/>
            <a:ext cx="648560" cy="5715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Isosceles Triangle 22"/>
          <p:cNvSpPr/>
          <p:nvPr/>
        </p:nvSpPr>
        <p:spPr>
          <a:xfrm rot="13300991">
            <a:off x="-320023" y="4733606"/>
            <a:ext cx="542542" cy="279398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Hexagon 23"/>
          <p:cNvSpPr/>
          <p:nvPr/>
        </p:nvSpPr>
        <p:spPr>
          <a:xfrm rot="20531336">
            <a:off x="11463217" y="1867354"/>
            <a:ext cx="419100" cy="3556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Hexagon 24"/>
          <p:cNvSpPr/>
          <p:nvPr/>
        </p:nvSpPr>
        <p:spPr>
          <a:xfrm>
            <a:off x="11276346" y="2339069"/>
            <a:ext cx="241300" cy="2032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Hexagon 25"/>
          <p:cNvSpPr/>
          <p:nvPr/>
        </p:nvSpPr>
        <p:spPr>
          <a:xfrm rot="850209">
            <a:off x="468086" y="1885044"/>
            <a:ext cx="419100" cy="3556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Hexagon 26"/>
          <p:cNvSpPr/>
          <p:nvPr/>
        </p:nvSpPr>
        <p:spPr>
          <a:xfrm>
            <a:off x="324758" y="2371273"/>
            <a:ext cx="241300" cy="2032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Hexagon 27"/>
          <p:cNvSpPr/>
          <p:nvPr/>
        </p:nvSpPr>
        <p:spPr>
          <a:xfrm rot="20111094">
            <a:off x="5642429" y="6680200"/>
            <a:ext cx="419100" cy="3556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rapezoid 30"/>
          <p:cNvSpPr/>
          <p:nvPr/>
        </p:nvSpPr>
        <p:spPr>
          <a:xfrm>
            <a:off x="-774700" y="2298700"/>
            <a:ext cx="4318000" cy="889000"/>
          </a:xfrm>
          <a:prstGeom prst="trapezoid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283936" y="2422525"/>
            <a:ext cx="34244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Cascadia Mono" pitchFamily="49" charset="0"/>
                <a:cs typeface="Cascadia Mono" pitchFamily="49" charset="0"/>
              </a:rPr>
              <a:t>CLASS -</a:t>
            </a:r>
            <a:r>
              <a:rPr lang="en-US" sz="3600" b="1" dirty="0">
                <a:latin typeface="Cascadia Mono" pitchFamily="49" charset="0"/>
                <a:cs typeface="Cascadia Mono" pitchFamily="49" charset="0"/>
              </a:rPr>
              <a:t> 7</a:t>
            </a:r>
          </a:p>
        </p:txBody>
      </p:sp>
      <p:sp>
        <p:nvSpPr>
          <p:cNvPr id="33" name="Trapezoid 32"/>
          <p:cNvSpPr/>
          <p:nvPr/>
        </p:nvSpPr>
        <p:spPr>
          <a:xfrm>
            <a:off x="8724900" y="2184400"/>
            <a:ext cx="4318000" cy="889000"/>
          </a:xfrm>
          <a:prstGeom prst="trapezoid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9224736" y="2308225"/>
            <a:ext cx="34244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Cascadia Mono" pitchFamily="49" charset="0"/>
                <a:cs typeface="Cascadia Mono" pitchFamily="49" charset="0"/>
              </a:rPr>
              <a:t>CLASS -</a:t>
            </a:r>
            <a:r>
              <a:rPr lang="en-US" sz="3600" b="1" dirty="0">
                <a:latin typeface="Cascadia Mono" pitchFamily="49" charset="0"/>
                <a:cs typeface="Cascadia Mono" pitchFamily="49" charset="0"/>
              </a:rPr>
              <a:t> 8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7150100" y="4251325"/>
            <a:ext cx="50419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Bahnschrift" pitchFamily="34" charset="0"/>
                <a:cs typeface="BrowalliaUPC"/>
              </a:rPr>
              <a:t>2</a:t>
            </a:r>
            <a:r>
              <a:rPr lang="en-US" sz="3200" b="1" baseline="30000" dirty="0">
                <a:solidFill>
                  <a:schemeClr val="bg1"/>
                </a:solidFill>
                <a:latin typeface="Bahnschrift" pitchFamily="34" charset="0"/>
                <a:cs typeface="BrowalliaUPC"/>
              </a:rPr>
              <a:t>nd  </a:t>
            </a:r>
            <a:r>
              <a:rPr lang="en-US" sz="3200" b="1" dirty="0">
                <a:solidFill>
                  <a:schemeClr val="bg1"/>
                </a:solidFill>
                <a:latin typeface="Bahnschrift" pitchFamily="34" charset="0"/>
                <a:cs typeface="BrowalliaUPC"/>
              </a:rPr>
              <a:t> M.PRATHMESH</a:t>
            </a:r>
            <a:endParaRPr lang="en-US" sz="2800" b="1" spc="-150" dirty="0">
              <a:solidFill>
                <a:schemeClr val="bg1"/>
              </a:solidFill>
              <a:latin typeface="Bahnschrift" pitchFamily="34" charset="0"/>
              <a:cs typeface="BrowalliaUPC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7215413" y="5015774"/>
            <a:ext cx="49765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Bahnschrift" pitchFamily="34" charset="0"/>
                <a:cs typeface="Leelawadee UI Semilight" pitchFamily="34" charset="-34"/>
              </a:rPr>
              <a:t>3</a:t>
            </a:r>
            <a:r>
              <a:rPr lang="en-US" sz="3200" b="1" baseline="30000" dirty="0">
                <a:solidFill>
                  <a:schemeClr val="bg1"/>
                </a:solidFill>
                <a:latin typeface="Bahnschrift" pitchFamily="34" charset="0"/>
                <a:cs typeface="Leelawadee UI Semilight" pitchFamily="34" charset="-34"/>
              </a:rPr>
              <a:t>rd</a:t>
            </a:r>
            <a:r>
              <a:rPr lang="en-US" sz="3200" b="1" dirty="0">
                <a:solidFill>
                  <a:schemeClr val="bg1"/>
                </a:solidFill>
                <a:latin typeface="Bahnschrift" pitchFamily="34" charset="0"/>
                <a:cs typeface="Leelawadee UI Semilight" pitchFamily="34" charset="-34"/>
              </a:rPr>
              <a:t>  SHASHWAT KU. SAHU</a:t>
            </a:r>
            <a:endParaRPr lang="en-US" sz="2400" b="1" spc="-150" dirty="0">
              <a:solidFill>
                <a:schemeClr val="bg1"/>
              </a:solidFill>
              <a:latin typeface="Bahnschrift" pitchFamily="34" charset="0"/>
              <a:cs typeface="BrowalliaUPC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7178401" y="3458392"/>
            <a:ext cx="50135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Bahnschrift" pitchFamily="34" charset="0"/>
                <a:ea typeface="Gadugi" pitchFamily="34" charset="0"/>
              </a:rPr>
              <a:t>1</a:t>
            </a:r>
            <a:r>
              <a:rPr lang="en-US" sz="3200" b="1" baseline="30000" dirty="0">
                <a:solidFill>
                  <a:schemeClr val="bg1"/>
                </a:solidFill>
                <a:latin typeface="Bahnschrift" pitchFamily="34" charset="0"/>
                <a:ea typeface="Gadugi" pitchFamily="34" charset="0"/>
              </a:rPr>
              <a:t>st</a:t>
            </a:r>
            <a:r>
              <a:rPr lang="en-US" sz="3200" b="1" dirty="0">
                <a:solidFill>
                  <a:schemeClr val="bg1"/>
                </a:solidFill>
                <a:latin typeface="Bahnschrift" pitchFamily="34" charset="0"/>
                <a:ea typeface="Gadugi" pitchFamily="34" charset="0"/>
              </a:rPr>
              <a:t>   ANSH DUTT KHOLIYA</a:t>
            </a:r>
            <a:endParaRPr lang="en-US" sz="3200" b="1" baseline="30000" dirty="0">
              <a:solidFill>
                <a:schemeClr val="bg1"/>
              </a:solidFill>
              <a:latin typeface="Bahnschrift" pitchFamily="34" charset="0"/>
              <a:ea typeface="Gadugi" pitchFamily="34" charset="0"/>
            </a:endParaRPr>
          </a:p>
        </p:txBody>
      </p:sp>
      <p:pic>
        <p:nvPicPr>
          <p:cNvPr id="41" name="Picture 4" descr="C:\Users\Admin\Desktop\top-three-winners-slide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603874" y="1078422"/>
            <a:ext cx="578199" cy="815975"/>
          </a:xfrm>
          <a:prstGeom prst="rect">
            <a:avLst/>
          </a:prstGeom>
          <a:noFill/>
        </p:spPr>
      </p:pic>
      <p:pic>
        <p:nvPicPr>
          <p:cNvPr id="42" name="Picture 5" descr="C:\Users\Admin\Desktop\top-three-winners-slide2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60474" y="1068897"/>
            <a:ext cx="425919" cy="584200"/>
          </a:xfrm>
          <a:prstGeom prst="rect">
            <a:avLst/>
          </a:prstGeom>
          <a:noFill/>
        </p:spPr>
      </p:pic>
      <p:sp>
        <p:nvSpPr>
          <p:cNvPr id="43" name="Rectangle 42"/>
          <p:cNvSpPr/>
          <p:nvPr/>
        </p:nvSpPr>
        <p:spPr>
          <a:xfrm>
            <a:off x="0" y="-226503"/>
            <a:ext cx="12192000" cy="1306286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Trapezoid 43"/>
          <p:cNvSpPr/>
          <p:nvPr/>
        </p:nvSpPr>
        <p:spPr>
          <a:xfrm>
            <a:off x="6865256" y="-226504"/>
            <a:ext cx="5631543" cy="1457325"/>
          </a:xfrm>
          <a:prstGeom prst="trapezoid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7226301" y="196001"/>
            <a:ext cx="49656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Bahnschrift" pitchFamily="34" charset="0"/>
              </a:rPr>
              <a:t>Science Olympiad</a:t>
            </a:r>
          </a:p>
        </p:txBody>
      </p:sp>
      <p:cxnSp>
        <p:nvCxnSpPr>
          <p:cNvPr id="46" name="Straight Connector 45"/>
          <p:cNvCxnSpPr/>
          <p:nvPr/>
        </p:nvCxnSpPr>
        <p:spPr>
          <a:xfrm rot="5400000">
            <a:off x="6183315" y="305309"/>
            <a:ext cx="1454147" cy="390528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/>
          <p:cNvSpPr/>
          <p:nvPr/>
        </p:nvSpPr>
        <p:spPr>
          <a:xfrm>
            <a:off x="6362700" y="-226503"/>
            <a:ext cx="390524" cy="390525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6010274" y="154498"/>
            <a:ext cx="266700" cy="24764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5800724" y="40197"/>
            <a:ext cx="152400" cy="142876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1426129" y="226502"/>
            <a:ext cx="36911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Lato Black" pitchFamily="34" charset="0"/>
              </a:rPr>
              <a:t>SCIENCE OLYMPIAD</a:t>
            </a:r>
            <a:endParaRPr lang="en-US" sz="2800" dirty="0">
              <a:latin typeface="Lato Black" pitchFamily="34" charset="0"/>
            </a:endParaRPr>
          </a:p>
        </p:txBody>
      </p:sp>
    </p:spTree>
  </p:cSld>
  <p:clrMapOvr>
    <a:masterClrMapping/>
  </p:clrMapOvr>
  <p:transition spd="med" advClick="0" advTm="8000"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244600" y="4253865"/>
            <a:ext cx="4216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Bahnschrift" pitchFamily="34" charset="0"/>
                <a:cs typeface="BrowalliaUPC"/>
              </a:rPr>
              <a:t>2</a:t>
            </a:r>
            <a:r>
              <a:rPr lang="en-US" sz="3200" b="1" baseline="30000" dirty="0">
                <a:solidFill>
                  <a:schemeClr val="bg1"/>
                </a:solidFill>
                <a:latin typeface="Bahnschrift" pitchFamily="34" charset="0"/>
                <a:cs typeface="BrowalliaUPC"/>
              </a:rPr>
              <a:t>nd  </a:t>
            </a:r>
            <a:r>
              <a:rPr lang="en-US" sz="3200" b="1" dirty="0">
                <a:solidFill>
                  <a:schemeClr val="bg1"/>
                </a:solidFill>
                <a:latin typeface="Bahnschrift" pitchFamily="34" charset="0"/>
                <a:cs typeface="BrowalliaUPC"/>
              </a:rPr>
              <a:t> SWAYAM SAHU</a:t>
            </a:r>
            <a:endParaRPr lang="en-US" sz="2800" b="1" spc="-150" dirty="0">
              <a:solidFill>
                <a:schemeClr val="bg1"/>
              </a:solidFill>
              <a:latin typeface="Bahnschrift" pitchFamily="34" charset="0"/>
              <a:cs typeface="BrowalliaUPC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309913" y="5018314"/>
            <a:ext cx="49765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Bahnschrift" pitchFamily="34" charset="0"/>
                <a:cs typeface="Leelawadee UI Semilight" pitchFamily="34" charset="-34"/>
              </a:rPr>
              <a:t>3</a:t>
            </a:r>
            <a:r>
              <a:rPr lang="en-US" sz="3200" b="1" baseline="30000" dirty="0">
                <a:solidFill>
                  <a:schemeClr val="bg1"/>
                </a:solidFill>
                <a:latin typeface="Bahnschrift" pitchFamily="34" charset="0"/>
                <a:cs typeface="Leelawadee UI Semilight" pitchFamily="34" charset="-34"/>
              </a:rPr>
              <a:t>rd</a:t>
            </a:r>
            <a:r>
              <a:rPr lang="en-US" sz="3200" b="1" dirty="0">
                <a:solidFill>
                  <a:schemeClr val="bg1"/>
                </a:solidFill>
                <a:latin typeface="Bahnschrift" pitchFamily="34" charset="0"/>
                <a:cs typeface="Leelawadee UI Semilight" pitchFamily="34" charset="-34"/>
              </a:rPr>
              <a:t>  TANJEET SAINI</a:t>
            </a:r>
            <a:endParaRPr lang="en-US" sz="2400" b="1" spc="-150" dirty="0">
              <a:solidFill>
                <a:schemeClr val="bg1"/>
              </a:solidFill>
              <a:latin typeface="Bahnschrift" pitchFamily="34" charset="0"/>
              <a:cs typeface="BrowalliaUPC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272901" y="3460932"/>
            <a:ext cx="48557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Bahnschrift" pitchFamily="34" charset="0"/>
                <a:ea typeface="Gadugi" pitchFamily="34" charset="0"/>
              </a:rPr>
              <a:t>1</a:t>
            </a:r>
            <a:r>
              <a:rPr lang="en-US" sz="3200" b="1" baseline="30000" dirty="0">
                <a:solidFill>
                  <a:schemeClr val="bg1"/>
                </a:solidFill>
                <a:latin typeface="Bahnschrift" pitchFamily="34" charset="0"/>
                <a:ea typeface="Gadugi" pitchFamily="34" charset="0"/>
              </a:rPr>
              <a:t>st</a:t>
            </a:r>
            <a:r>
              <a:rPr lang="en-US" sz="3200" b="1" dirty="0">
                <a:solidFill>
                  <a:schemeClr val="bg1"/>
                </a:solidFill>
                <a:latin typeface="Bahnschrift" pitchFamily="34" charset="0"/>
                <a:ea typeface="Gadugi" pitchFamily="34" charset="0"/>
              </a:rPr>
              <a:t>   ABHIGYAN BADKUR</a:t>
            </a:r>
            <a:endParaRPr lang="en-US" sz="3200" b="1" baseline="30000" dirty="0">
              <a:solidFill>
                <a:schemeClr val="bg1"/>
              </a:solidFill>
              <a:latin typeface="Bahnschrift" pitchFamily="34" charset="0"/>
              <a:ea typeface="Gadugi" pitchFamily="34" charset="0"/>
            </a:endParaRPr>
          </a:p>
        </p:txBody>
      </p:sp>
      <p:sp>
        <p:nvSpPr>
          <p:cNvPr id="18" name="Hexagon 17"/>
          <p:cNvSpPr/>
          <p:nvPr/>
        </p:nvSpPr>
        <p:spPr>
          <a:xfrm rot="939216">
            <a:off x="11881038" y="2357463"/>
            <a:ext cx="621923" cy="50165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Isosceles Triangle 18"/>
          <p:cNvSpPr/>
          <p:nvPr/>
        </p:nvSpPr>
        <p:spPr>
          <a:xfrm rot="13300991">
            <a:off x="11943983" y="5485591"/>
            <a:ext cx="496034" cy="320934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Isosceles Triangle 19"/>
          <p:cNvSpPr/>
          <p:nvPr/>
        </p:nvSpPr>
        <p:spPr>
          <a:xfrm rot="11730591">
            <a:off x="11826980" y="3565527"/>
            <a:ext cx="673100" cy="279400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Hexagon 20"/>
          <p:cNvSpPr/>
          <p:nvPr/>
        </p:nvSpPr>
        <p:spPr>
          <a:xfrm rot="20752857">
            <a:off x="-355600" y="1543050"/>
            <a:ext cx="711200" cy="5715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Hexagon 21"/>
          <p:cNvSpPr/>
          <p:nvPr/>
        </p:nvSpPr>
        <p:spPr>
          <a:xfrm rot="850467">
            <a:off x="-351962" y="3135854"/>
            <a:ext cx="648560" cy="5715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Isosceles Triangle 22"/>
          <p:cNvSpPr/>
          <p:nvPr/>
        </p:nvSpPr>
        <p:spPr>
          <a:xfrm rot="13300991">
            <a:off x="-320023" y="4733606"/>
            <a:ext cx="542542" cy="279398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Hexagon 23"/>
          <p:cNvSpPr/>
          <p:nvPr/>
        </p:nvSpPr>
        <p:spPr>
          <a:xfrm rot="20531336">
            <a:off x="11463217" y="1867354"/>
            <a:ext cx="419100" cy="3556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Hexagon 24"/>
          <p:cNvSpPr/>
          <p:nvPr/>
        </p:nvSpPr>
        <p:spPr>
          <a:xfrm>
            <a:off x="11276346" y="2339069"/>
            <a:ext cx="241300" cy="2032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Hexagon 25"/>
          <p:cNvSpPr/>
          <p:nvPr/>
        </p:nvSpPr>
        <p:spPr>
          <a:xfrm rot="850209">
            <a:off x="468086" y="1885044"/>
            <a:ext cx="419100" cy="3556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Hexagon 26"/>
          <p:cNvSpPr/>
          <p:nvPr/>
        </p:nvSpPr>
        <p:spPr>
          <a:xfrm>
            <a:off x="324758" y="2371273"/>
            <a:ext cx="241300" cy="2032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Hexagon 27"/>
          <p:cNvSpPr/>
          <p:nvPr/>
        </p:nvSpPr>
        <p:spPr>
          <a:xfrm rot="20111094">
            <a:off x="5642429" y="6680200"/>
            <a:ext cx="419100" cy="3556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rapezoid 30"/>
          <p:cNvSpPr/>
          <p:nvPr/>
        </p:nvSpPr>
        <p:spPr>
          <a:xfrm>
            <a:off x="-774700" y="2298700"/>
            <a:ext cx="4318000" cy="889000"/>
          </a:xfrm>
          <a:prstGeom prst="trapezoid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283936" y="2422525"/>
            <a:ext cx="34244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Cascadia Mono" pitchFamily="49" charset="0"/>
                <a:cs typeface="Cascadia Mono" pitchFamily="49" charset="0"/>
              </a:rPr>
              <a:t>CLASS -</a:t>
            </a:r>
            <a:r>
              <a:rPr lang="en-US" sz="3600" b="1" dirty="0">
                <a:latin typeface="Cascadia Mono" pitchFamily="49" charset="0"/>
                <a:cs typeface="Cascadia Mono" pitchFamily="49" charset="0"/>
              </a:rPr>
              <a:t> 9</a:t>
            </a:r>
          </a:p>
        </p:txBody>
      </p:sp>
      <p:sp>
        <p:nvSpPr>
          <p:cNvPr id="33" name="Trapezoid 32"/>
          <p:cNvSpPr/>
          <p:nvPr/>
        </p:nvSpPr>
        <p:spPr>
          <a:xfrm>
            <a:off x="8724900" y="2184400"/>
            <a:ext cx="4318000" cy="889000"/>
          </a:xfrm>
          <a:prstGeom prst="trapezoid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9224736" y="2308225"/>
            <a:ext cx="34244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Cascadia Mono" pitchFamily="49" charset="0"/>
                <a:cs typeface="Cascadia Mono" pitchFamily="49" charset="0"/>
              </a:rPr>
              <a:t>CLASS -</a:t>
            </a:r>
            <a:r>
              <a:rPr lang="en-US" sz="3600" b="1" dirty="0">
                <a:latin typeface="Cascadia Mono" pitchFamily="49" charset="0"/>
                <a:cs typeface="Cascadia Mono" pitchFamily="49" charset="0"/>
              </a:rPr>
              <a:t> 10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7150100" y="4261485"/>
            <a:ext cx="50419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Bahnschrift" pitchFamily="34" charset="0"/>
                <a:cs typeface="BrowalliaUPC"/>
              </a:rPr>
              <a:t>2</a:t>
            </a:r>
            <a:r>
              <a:rPr lang="en-US" sz="3200" b="1" baseline="30000" dirty="0">
                <a:solidFill>
                  <a:schemeClr val="bg1"/>
                </a:solidFill>
                <a:latin typeface="Bahnschrift" pitchFamily="34" charset="0"/>
                <a:cs typeface="BrowalliaUPC"/>
              </a:rPr>
              <a:t>nd  </a:t>
            </a:r>
            <a:r>
              <a:rPr lang="en-US" sz="3200" b="1" dirty="0">
                <a:solidFill>
                  <a:schemeClr val="bg1"/>
                </a:solidFill>
                <a:latin typeface="Bahnschrift" pitchFamily="34" charset="0"/>
                <a:cs typeface="BrowalliaUPC"/>
              </a:rPr>
              <a:t> PREKSHA JAIN </a:t>
            </a:r>
            <a:endParaRPr lang="en-US" sz="2800" b="1" spc="-150" dirty="0">
              <a:solidFill>
                <a:schemeClr val="bg1"/>
              </a:solidFill>
              <a:latin typeface="Bahnschrift" pitchFamily="34" charset="0"/>
              <a:cs typeface="BrowalliaUPC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7021287" y="5025934"/>
            <a:ext cx="51707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Bahnschrift" pitchFamily="34" charset="0"/>
                <a:cs typeface="Leelawadee UI Semilight" pitchFamily="34" charset="-34"/>
              </a:rPr>
              <a:t>3</a:t>
            </a:r>
            <a:r>
              <a:rPr lang="en-US" sz="3200" b="1" baseline="30000" dirty="0">
                <a:solidFill>
                  <a:schemeClr val="bg1"/>
                </a:solidFill>
                <a:latin typeface="Bahnschrift" pitchFamily="34" charset="0"/>
                <a:cs typeface="Leelawadee UI Semilight" pitchFamily="34" charset="-34"/>
              </a:rPr>
              <a:t>rd</a:t>
            </a:r>
            <a:r>
              <a:rPr lang="en-US" sz="3200" b="1" dirty="0">
                <a:solidFill>
                  <a:schemeClr val="bg1"/>
                </a:solidFill>
                <a:latin typeface="Bahnschrift" pitchFamily="34" charset="0"/>
                <a:cs typeface="Leelawadee UI Semilight" pitchFamily="34" charset="-34"/>
              </a:rPr>
              <a:t>  ISHANYA DESHLAHRA</a:t>
            </a:r>
            <a:endParaRPr lang="en-US" sz="2400" b="1" spc="-150" dirty="0">
              <a:solidFill>
                <a:schemeClr val="bg1"/>
              </a:solidFill>
              <a:latin typeface="Bahnschrift" pitchFamily="34" charset="0"/>
              <a:cs typeface="BrowalliaUPC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7178401" y="3468552"/>
            <a:ext cx="50135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Bahnschrift" pitchFamily="34" charset="0"/>
                <a:ea typeface="Gadugi" pitchFamily="34" charset="0"/>
              </a:rPr>
              <a:t>1</a:t>
            </a:r>
            <a:r>
              <a:rPr lang="en-US" sz="3200" b="1" baseline="30000" dirty="0">
                <a:solidFill>
                  <a:schemeClr val="bg1"/>
                </a:solidFill>
                <a:latin typeface="Bahnschrift" pitchFamily="34" charset="0"/>
                <a:ea typeface="Gadugi" pitchFamily="34" charset="0"/>
              </a:rPr>
              <a:t>st</a:t>
            </a:r>
            <a:r>
              <a:rPr lang="en-US" sz="3200" b="1" dirty="0">
                <a:solidFill>
                  <a:schemeClr val="bg1"/>
                </a:solidFill>
                <a:latin typeface="Bahnschrift" pitchFamily="34" charset="0"/>
                <a:ea typeface="Gadugi" pitchFamily="34" charset="0"/>
              </a:rPr>
              <a:t>   KHUSHI   </a:t>
            </a:r>
            <a:endParaRPr lang="en-US" sz="3200" b="1" baseline="30000" dirty="0">
              <a:solidFill>
                <a:schemeClr val="bg1"/>
              </a:solidFill>
              <a:latin typeface="Bahnschrift" pitchFamily="34" charset="0"/>
              <a:ea typeface="Gadugi" pitchFamily="34" charset="0"/>
            </a:endParaRPr>
          </a:p>
        </p:txBody>
      </p:sp>
      <p:pic>
        <p:nvPicPr>
          <p:cNvPr id="41" name="Picture 4" descr="C:\Users\Admin\Desktop\top-three-winners-slide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603874" y="1078422"/>
            <a:ext cx="578199" cy="815975"/>
          </a:xfrm>
          <a:prstGeom prst="rect">
            <a:avLst/>
          </a:prstGeom>
          <a:noFill/>
        </p:spPr>
      </p:pic>
      <p:pic>
        <p:nvPicPr>
          <p:cNvPr id="42" name="Picture 5" descr="C:\Users\Admin\Desktop\top-three-winners-slide2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60474" y="1068897"/>
            <a:ext cx="425919" cy="584200"/>
          </a:xfrm>
          <a:prstGeom prst="rect">
            <a:avLst/>
          </a:prstGeom>
          <a:noFill/>
        </p:spPr>
      </p:pic>
      <p:sp>
        <p:nvSpPr>
          <p:cNvPr id="43" name="Rectangle 42"/>
          <p:cNvSpPr/>
          <p:nvPr/>
        </p:nvSpPr>
        <p:spPr>
          <a:xfrm>
            <a:off x="0" y="-226503"/>
            <a:ext cx="12192000" cy="1306286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Trapezoid 43"/>
          <p:cNvSpPr/>
          <p:nvPr/>
        </p:nvSpPr>
        <p:spPr>
          <a:xfrm>
            <a:off x="6865256" y="-226504"/>
            <a:ext cx="5631543" cy="1457325"/>
          </a:xfrm>
          <a:prstGeom prst="trapezoid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7226301" y="196001"/>
            <a:ext cx="49656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Bahnschrift" pitchFamily="34" charset="0"/>
              </a:rPr>
              <a:t>Science Olympiad</a:t>
            </a:r>
          </a:p>
        </p:txBody>
      </p:sp>
      <p:cxnSp>
        <p:nvCxnSpPr>
          <p:cNvPr id="46" name="Straight Connector 45"/>
          <p:cNvCxnSpPr/>
          <p:nvPr/>
        </p:nvCxnSpPr>
        <p:spPr>
          <a:xfrm rot="5400000">
            <a:off x="6183315" y="305309"/>
            <a:ext cx="1454147" cy="390528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/>
          <p:cNvSpPr/>
          <p:nvPr/>
        </p:nvSpPr>
        <p:spPr>
          <a:xfrm>
            <a:off x="6362700" y="-226503"/>
            <a:ext cx="390524" cy="390525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6010274" y="154498"/>
            <a:ext cx="266700" cy="24764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5800724" y="40197"/>
            <a:ext cx="152400" cy="142876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1426129" y="226502"/>
            <a:ext cx="36911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Lato Black" pitchFamily="34" charset="0"/>
              </a:rPr>
              <a:t>SCIENCE OLYMPIAD</a:t>
            </a:r>
            <a:endParaRPr lang="en-US" sz="2800" dirty="0">
              <a:latin typeface="Lato Black" pitchFamily="34" charset="0"/>
            </a:endParaRPr>
          </a:p>
        </p:txBody>
      </p:sp>
    </p:spTree>
  </p:cSld>
  <p:clrMapOvr>
    <a:masterClrMapping/>
  </p:clrMapOvr>
  <p:transition spd="med" advClick="0" advTm="8000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298585" y="2033756"/>
            <a:ext cx="6931354" cy="34163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7200" b="1" dirty="0" smtClean="0">
                <a:ln w="18000">
                  <a:noFill/>
                  <a:prstDash val="solid"/>
                  <a:miter lim="800000"/>
                </a:ln>
                <a:solidFill>
                  <a:srgbClr val="FFC000"/>
                </a:solidFill>
                <a:latin typeface="Lato Black" pitchFamily="34" charset="0"/>
                <a:ea typeface="Calibri" pitchFamily="34" charset="0"/>
                <a:cs typeface="Calibri" pitchFamily="34" charset="0"/>
              </a:rPr>
              <a:t>ACHIVEMENTS </a:t>
            </a:r>
            <a:r>
              <a:rPr lang="en-US" sz="7200" b="1" dirty="0">
                <a:ln w="18000">
                  <a:noFill/>
                  <a:prstDash val="solid"/>
                  <a:miter lim="800000"/>
                </a:ln>
                <a:solidFill>
                  <a:srgbClr val="FFC000"/>
                </a:solidFill>
                <a:latin typeface="Lato Black" pitchFamily="34" charset="0"/>
                <a:ea typeface="Calibri" pitchFamily="34" charset="0"/>
                <a:cs typeface="Calibri" pitchFamily="34" charset="0"/>
              </a:rPr>
              <a:t>SECTION</a:t>
            </a:r>
            <a:endParaRPr lang="en-US" sz="7200" dirty="0">
              <a:solidFill>
                <a:srgbClr val="FFC000"/>
              </a:solidFill>
              <a:latin typeface="Lato Black" pitchFamily="34" charset="0"/>
            </a:endParaRPr>
          </a:p>
          <a:p>
            <a:endParaRPr lang="en-US" sz="7200" b="1" dirty="0">
              <a:ln w="18000">
                <a:noFill/>
                <a:prstDash val="solid"/>
                <a:miter lim="800000"/>
              </a:ln>
              <a:solidFill>
                <a:srgbClr val="00B050"/>
              </a:solidFill>
              <a:latin typeface="Calibri" pitchFamily="34" charset="0"/>
              <a:ea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479698882"/>
      </p:ext>
    </p:extLst>
  </p:cSld>
  <p:clrMapOvr>
    <a:masterClrMapping/>
  </p:clrMapOvr>
  <p:transition spd="med" advClick="0" advTm="4000">
    <p:fade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1272901" y="3460932"/>
            <a:ext cx="49726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Bahnschrift" pitchFamily="34" charset="0"/>
                <a:ea typeface="Gadugi" pitchFamily="34" charset="0"/>
              </a:rPr>
              <a:t>1</a:t>
            </a:r>
            <a:r>
              <a:rPr lang="en-US" sz="3200" b="1" baseline="30000" dirty="0">
                <a:solidFill>
                  <a:schemeClr val="bg1"/>
                </a:solidFill>
                <a:latin typeface="Bahnschrift" pitchFamily="34" charset="0"/>
                <a:ea typeface="Gadugi" pitchFamily="34" charset="0"/>
              </a:rPr>
              <a:t>st</a:t>
            </a:r>
            <a:r>
              <a:rPr lang="en-US" sz="3200" b="1" dirty="0">
                <a:solidFill>
                  <a:schemeClr val="bg1"/>
                </a:solidFill>
                <a:latin typeface="Bahnschrift" pitchFamily="34" charset="0"/>
                <a:ea typeface="Gadugi" pitchFamily="34" charset="0"/>
              </a:rPr>
              <a:t>   AARYANSH AGARWAL</a:t>
            </a:r>
            <a:endParaRPr lang="en-US" sz="3200" b="1" baseline="30000" dirty="0">
              <a:solidFill>
                <a:schemeClr val="bg1"/>
              </a:solidFill>
              <a:latin typeface="Bahnschrift" pitchFamily="34" charset="0"/>
              <a:ea typeface="Gadugi" pitchFamily="34" charset="0"/>
            </a:endParaRPr>
          </a:p>
        </p:txBody>
      </p:sp>
      <p:sp>
        <p:nvSpPr>
          <p:cNvPr id="18" name="Hexagon 17"/>
          <p:cNvSpPr/>
          <p:nvPr/>
        </p:nvSpPr>
        <p:spPr>
          <a:xfrm rot="939216">
            <a:off x="11881038" y="2357463"/>
            <a:ext cx="621923" cy="50165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Isosceles Triangle 18"/>
          <p:cNvSpPr/>
          <p:nvPr/>
        </p:nvSpPr>
        <p:spPr>
          <a:xfrm rot="13300991">
            <a:off x="11943983" y="5485591"/>
            <a:ext cx="496034" cy="320934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Isosceles Triangle 19"/>
          <p:cNvSpPr/>
          <p:nvPr/>
        </p:nvSpPr>
        <p:spPr>
          <a:xfrm rot="11730591">
            <a:off x="11826980" y="3565527"/>
            <a:ext cx="673100" cy="279400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Hexagon 20"/>
          <p:cNvSpPr/>
          <p:nvPr/>
        </p:nvSpPr>
        <p:spPr>
          <a:xfrm rot="20752857">
            <a:off x="-355600" y="1543050"/>
            <a:ext cx="711200" cy="5715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Hexagon 21"/>
          <p:cNvSpPr/>
          <p:nvPr/>
        </p:nvSpPr>
        <p:spPr>
          <a:xfrm rot="850467">
            <a:off x="-351962" y="3135854"/>
            <a:ext cx="648560" cy="5715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Isosceles Triangle 22"/>
          <p:cNvSpPr/>
          <p:nvPr/>
        </p:nvSpPr>
        <p:spPr>
          <a:xfrm rot="13300991">
            <a:off x="-320023" y="4733606"/>
            <a:ext cx="542542" cy="279398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Hexagon 23"/>
          <p:cNvSpPr/>
          <p:nvPr/>
        </p:nvSpPr>
        <p:spPr>
          <a:xfrm rot="20531336">
            <a:off x="11463217" y="1867354"/>
            <a:ext cx="419100" cy="3556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Hexagon 24"/>
          <p:cNvSpPr/>
          <p:nvPr/>
        </p:nvSpPr>
        <p:spPr>
          <a:xfrm>
            <a:off x="11276346" y="2339069"/>
            <a:ext cx="241300" cy="2032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Hexagon 25"/>
          <p:cNvSpPr/>
          <p:nvPr/>
        </p:nvSpPr>
        <p:spPr>
          <a:xfrm rot="850209">
            <a:off x="468086" y="1885044"/>
            <a:ext cx="419100" cy="3556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Hexagon 26"/>
          <p:cNvSpPr/>
          <p:nvPr/>
        </p:nvSpPr>
        <p:spPr>
          <a:xfrm>
            <a:off x="324758" y="2371273"/>
            <a:ext cx="241300" cy="2032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Hexagon 27"/>
          <p:cNvSpPr/>
          <p:nvPr/>
        </p:nvSpPr>
        <p:spPr>
          <a:xfrm rot="20111094">
            <a:off x="5642429" y="6680200"/>
            <a:ext cx="419100" cy="3556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rapezoid 30"/>
          <p:cNvSpPr/>
          <p:nvPr/>
        </p:nvSpPr>
        <p:spPr>
          <a:xfrm>
            <a:off x="-774700" y="2298700"/>
            <a:ext cx="4318000" cy="889000"/>
          </a:xfrm>
          <a:prstGeom prst="trapezoid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283936" y="2422525"/>
            <a:ext cx="34244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Cascadia Mono" pitchFamily="49" charset="0"/>
                <a:cs typeface="Cascadia Mono" pitchFamily="49" charset="0"/>
              </a:rPr>
              <a:t>CLASS -</a:t>
            </a:r>
            <a:r>
              <a:rPr lang="en-US" sz="3600" b="1" dirty="0">
                <a:latin typeface="Cascadia Mono" pitchFamily="49" charset="0"/>
                <a:cs typeface="Cascadia Mono" pitchFamily="49" charset="0"/>
              </a:rPr>
              <a:t> 1</a:t>
            </a:r>
          </a:p>
        </p:txBody>
      </p:sp>
      <p:sp>
        <p:nvSpPr>
          <p:cNvPr id="33" name="Trapezoid 32"/>
          <p:cNvSpPr/>
          <p:nvPr/>
        </p:nvSpPr>
        <p:spPr>
          <a:xfrm>
            <a:off x="8724900" y="2184400"/>
            <a:ext cx="4318000" cy="889000"/>
          </a:xfrm>
          <a:prstGeom prst="trapezoid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9224736" y="2308225"/>
            <a:ext cx="34244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Cascadia Mono" pitchFamily="49" charset="0"/>
                <a:cs typeface="Cascadia Mono" pitchFamily="49" charset="0"/>
              </a:rPr>
              <a:t>CLASS -</a:t>
            </a:r>
            <a:r>
              <a:rPr lang="en-US" sz="3600" b="1" dirty="0">
                <a:latin typeface="Cascadia Mono" pitchFamily="49" charset="0"/>
                <a:cs typeface="Cascadia Mono" pitchFamily="49" charset="0"/>
              </a:rPr>
              <a:t> 2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7178401" y="3468552"/>
            <a:ext cx="50135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Bahnschrift" pitchFamily="34" charset="0"/>
                <a:ea typeface="Gadugi" pitchFamily="34" charset="0"/>
              </a:rPr>
              <a:t>1</a:t>
            </a:r>
            <a:r>
              <a:rPr lang="en-US" sz="3200" b="1" baseline="30000" dirty="0">
                <a:solidFill>
                  <a:schemeClr val="bg1"/>
                </a:solidFill>
                <a:latin typeface="Bahnschrift" pitchFamily="34" charset="0"/>
                <a:ea typeface="Gadugi" pitchFamily="34" charset="0"/>
              </a:rPr>
              <a:t>st</a:t>
            </a:r>
            <a:r>
              <a:rPr lang="en-US" sz="3200" b="1" dirty="0">
                <a:solidFill>
                  <a:schemeClr val="bg1"/>
                </a:solidFill>
                <a:latin typeface="Bahnschrift" pitchFamily="34" charset="0"/>
                <a:ea typeface="Gadugi" pitchFamily="34" charset="0"/>
              </a:rPr>
              <a:t>   KOESHA TIKARIHA</a:t>
            </a:r>
            <a:endParaRPr lang="en-US" sz="3200" b="1" baseline="30000" dirty="0">
              <a:solidFill>
                <a:schemeClr val="bg1"/>
              </a:solidFill>
              <a:latin typeface="Bahnschrift" pitchFamily="34" charset="0"/>
              <a:ea typeface="Gadugi" pitchFamily="34" charset="0"/>
            </a:endParaRPr>
          </a:p>
        </p:txBody>
      </p:sp>
      <p:pic>
        <p:nvPicPr>
          <p:cNvPr id="50" name="Picture 4" descr="C:\Users\Admin\Desktop\top-three-winners-slide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603874" y="1078422"/>
            <a:ext cx="578199" cy="815975"/>
          </a:xfrm>
          <a:prstGeom prst="rect">
            <a:avLst/>
          </a:prstGeom>
          <a:noFill/>
        </p:spPr>
      </p:pic>
      <p:pic>
        <p:nvPicPr>
          <p:cNvPr id="51" name="Picture 5" descr="C:\Users\Admin\Desktop\top-three-winners-slide2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60474" y="1068897"/>
            <a:ext cx="425919" cy="584200"/>
          </a:xfrm>
          <a:prstGeom prst="rect">
            <a:avLst/>
          </a:prstGeom>
          <a:noFill/>
        </p:spPr>
      </p:pic>
      <p:sp>
        <p:nvSpPr>
          <p:cNvPr id="52" name="Rectangle 51"/>
          <p:cNvSpPr/>
          <p:nvPr/>
        </p:nvSpPr>
        <p:spPr>
          <a:xfrm>
            <a:off x="0" y="-226503"/>
            <a:ext cx="12192000" cy="1306286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Trapezoid 52"/>
          <p:cNvSpPr/>
          <p:nvPr/>
        </p:nvSpPr>
        <p:spPr>
          <a:xfrm>
            <a:off x="6865256" y="-226504"/>
            <a:ext cx="5631543" cy="1457325"/>
          </a:xfrm>
          <a:prstGeom prst="trapezoid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/>
          <p:cNvSpPr txBox="1"/>
          <p:nvPr/>
        </p:nvSpPr>
        <p:spPr>
          <a:xfrm>
            <a:off x="7226301" y="196001"/>
            <a:ext cx="49656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Bahnschrift" pitchFamily="34" charset="0"/>
              </a:rPr>
              <a:t>GK Olympiad</a:t>
            </a:r>
          </a:p>
        </p:txBody>
      </p:sp>
      <p:cxnSp>
        <p:nvCxnSpPr>
          <p:cNvPr id="55" name="Straight Connector 54"/>
          <p:cNvCxnSpPr/>
          <p:nvPr/>
        </p:nvCxnSpPr>
        <p:spPr>
          <a:xfrm rot="5400000">
            <a:off x="6183315" y="305309"/>
            <a:ext cx="1454147" cy="390528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55"/>
          <p:cNvSpPr/>
          <p:nvPr/>
        </p:nvSpPr>
        <p:spPr>
          <a:xfrm>
            <a:off x="6362700" y="-226503"/>
            <a:ext cx="390524" cy="390525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6010274" y="154498"/>
            <a:ext cx="266700" cy="24764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5800724" y="40197"/>
            <a:ext cx="152400" cy="142876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1426129" y="226502"/>
            <a:ext cx="36911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Lato Black" pitchFamily="34" charset="0"/>
              </a:rPr>
              <a:t>SCIENCE OLYMPIAD</a:t>
            </a:r>
            <a:endParaRPr lang="en-US" sz="2800" dirty="0">
              <a:latin typeface="Lato Black" pitchFamily="34" charset="0"/>
            </a:endParaRPr>
          </a:p>
        </p:txBody>
      </p:sp>
    </p:spTree>
  </p:cSld>
  <p:clrMapOvr>
    <a:masterClrMapping/>
  </p:clrMapOvr>
  <p:transition spd="med" advClick="0" advTm="8000"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1255648" y="3495437"/>
            <a:ext cx="49726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Bahnschrift" pitchFamily="34" charset="0"/>
                <a:ea typeface="Gadugi" pitchFamily="34" charset="0"/>
              </a:rPr>
              <a:t>1</a:t>
            </a:r>
            <a:r>
              <a:rPr lang="en-US" sz="3200" b="1" baseline="30000" dirty="0">
                <a:solidFill>
                  <a:schemeClr val="bg1"/>
                </a:solidFill>
                <a:latin typeface="Bahnschrift" pitchFamily="34" charset="0"/>
                <a:ea typeface="Gadugi" pitchFamily="34" charset="0"/>
              </a:rPr>
              <a:t>st</a:t>
            </a:r>
            <a:r>
              <a:rPr lang="en-US" sz="3200" b="1" dirty="0">
                <a:solidFill>
                  <a:schemeClr val="bg1"/>
                </a:solidFill>
                <a:latin typeface="Bahnschrift" pitchFamily="34" charset="0"/>
                <a:ea typeface="Gadugi" pitchFamily="34" charset="0"/>
              </a:rPr>
              <a:t>   KHUSH KESHWANI</a:t>
            </a:r>
            <a:endParaRPr lang="en-US" sz="3200" b="1" baseline="30000" dirty="0">
              <a:solidFill>
                <a:schemeClr val="bg1"/>
              </a:solidFill>
              <a:latin typeface="Bahnschrift" pitchFamily="34" charset="0"/>
              <a:ea typeface="Gadugi" pitchFamily="34" charset="0"/>
            </a:endParaRPr>
          </a:p>
        </p:txBody>
      </p:sp>
      <p:sp>
        <p:nvSpPr>
          <p:cNvPr id="18" name="Hexagon 17"/>
          <p:cNvSpPr/>
          <p:nvPr/>
        </p:nvSpPr>
        <p:spPr>
          <a:xfrm rot="939216">
            <a:off x="11881038" y="2357463"/>
            <a:ext cx="621923" cy="50165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Isosceles Triangle 18"/>
          <p:cNvSpPr/>
          <p:nvPr/>
        </p:nvSpPr>
        <p:spPr>
          <a:xfrm rot="13300991">
            <a:off x="11943983" y="5485591"/>
            <a:ext cx="496034" cy="320934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Isosceles Triangle 19"/>
          <p:cNvSpPr/>
          <p:nvPr/>
        </p:nvSpPr>
        <p:spPr>
          <a:xfrm rot="11730591">
            <a:off x="11826980" y="3565527"/>
            <a:ext cx="673100" cy="279400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Hexagon 20"/>
          <p:cNvSpPr/>
          <p:nvPr/>
        </p:nvSpPr>
        <p:spPr>
          <a:xfrm rot="20752857">
            <a:off x="-355600" y="1543050"/>
            <a:ext cx="711200" cy="5715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Hexagon 21"/>
          <p:cNvSpPr/>
          <p:nvPr/>
        </p:nvSpPr>
        <p:spPr>
          <a:xfrm rot="850467">
            <a:off x="-351962" y="3135854"/>
            <a:ext cx="648560" cy="5715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Isosceles Triangle 22"/>
          <p:cNvSpPr/>
          <p:nvPr/>
        </p:nvSpPr>
        <p:spPr>
          <a:xfrm rot="13300991">
            <a:off x="-320023" y="4733606"/>
            <a:ext cx="542542" cy="279398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Hexagon 23"/>
          <p:cNvSpPr/>
          <p:nvPr/>
        </p:nvSpPr>
        <p:spPr>
          <a:xfrm rot="20531336">
            <a:off x="11463217" y="1867354"/>
            <a:ext cx="419100" cy="3556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Hexagon 24"/>
          <p:cNvSpPr/>
          <p:nvPr/>
        </p:nvSpPr>
        <p:spPr>
          <a:xfrm>
            <a:off x="11276346" y="2339069"/>
            <a:ext cx="241300" cy="2032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Hexagon 25"/>
          <p:cNvSpPr/>
          <p:nvPr/>
        </p:nvSpPr>
        <p:spPr>
          <a:xfrm rot="850209">
            <a:off x="468086" y="1885044"/>
            <a:ext cx="419100" cy="3556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Hexagon 26"/>
          <p:cNvSpPr/>
          <p:nvPr/>
        </p:nvSpPr>
        <p:spPr>
          <a:xfrm>
            <a:off x="324758" y="2371273"/>
            <a:ext cx="241300" cy="2032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Hexagon 27"/>
          <p:cNvSpPr/>
          <p:nvPr/>
        </p:nvSpPr>
        <p:spPr>
          <a:xfrm rot="20111094">
            <a:off x="5642429" y="6680200"/>
            <a:ext cx="419100" cy="3556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rapezoid 30"/>
          <p:cNvSpPr/>
          <p:nvPr/>
        </p:nvSpPr>
        <p:spPr>
          <a:xfrm>
            <a:off x="-774700" y="2298700"/>
            <a:ext cx="4318000" cy="889000"/>
          </a:xfrm>
          <a:prstGeom prst="trapezoid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283936" y="2422525"/>
            <a:ext cx="34244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Cascadia Mono" pitchFamily="49" charset="0"/>
                <a:cs typeface="Cascadia Mono" pitchFamily="49" charset="0"/>
              </a:rPr>
              <a:t>CLASS -</a:t>
            </a:r>
            <a:r>
              <a:rPr lang="en-US" sz="3600" b="1" dirty="0">
                <a:latin typeface="Cascadia Mono" pitchFamily="49" charset="0"/>
                <a:cs typeface="Cascadia Mono" pitchFamily="49" charset="0"/>
              </a:rPr>
              <a:t> 3</a:t>
            </a:r>
          </a:p>
        </p:txBody>
      </p:sp>
      <p:sp>
        <p:nvSpPr>
          <p:cNvPr id="33" name="Trapezoid 32"/>
          <p:cNvSpPr/>
          <p:nvPr/>
        </p:nvSpPr>
        <p:spPr>
          <a:xfrm>
            <a:off x="8724900" y="2184400"/>
            <a:ext cx="4318000" cy="889000"/>
          </a:xfrm>
          <a:prstGeom prst="trapezoid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9224736" y="2308225"/>
            <a:ext cx="34244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Cascadia Mono" pitchFamily="49" charset="0"/>
                <a:cs typeface="Cascadia Mono" pitchFamily="49" charset="0"/>
              </a:rPr>
              <a:t>CLASS -</a:t>
            </a:r>
            <a:r>
              <a:rPr lang="en-US" sz="3600" b="1" dirty="0">
                <a:latin typeface="Cascadia Mono" pitchFamily="49" charset="0"/>
                <a:cs typeface="Cascadia Mono" pitchFamily="49" charset="0"/>
              </a:rPr>
              <a:t> 5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7150100" y="4251325"/>
            <a:ext cx="50419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Bahnschrift" pitchFamily="34" charset="0"/>
                <a:cs typeface="BrowalliaUPC"/>
              </a:rPr>
              <a:t>2</a:t>
            </a:r>
            <a:r>
              <a:rPr lang="en-US" sz="3200" b="1" baseline="30000" dirty="0">
                <a:solidFill>
                  <a:schemeClr val="bg1"/>
                </a:solidFill>
                <a:latin typeface="Bahnschrift" pitchFamily="34" charset="0"/>
                <a:cs typeface="BrowalliaUPC"/>
              </a:rPr>
              <a:t>nd  </a:t>
            </a:r>
            <a:r>
              <a:rPr lang="en-US" sz="3200" b="1" dirty="0">
                <a:solidFill>
                  <a:schemeClr val="bg1"/>
                </a:solidFill>
                <a:latin typeface="Bahnschrift" pitchFamily="34" charset="0"/>
                <a:cs typeface="BrowalliaUPC"/>
              </a:rPr>
              <a:t> ANIKA ROY</a:t>
            </a:r>
            <a:endParaRPr lang="en-US" sz="2800" b="1" spc="-150" dirty="0">
              <a:solidFill>
                <a:schemeClr val="bg1"/>
              </a:solidFill>
              <a:latin typeface="Bahnschrift" pitchFamily="34" charset="0"/>
              <a:cs typeface="BrowalliaUPC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7215413" y="5015774"/>
            <a:ext cx="49765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Bahnschrift" pitchFamily="34" charset="0"/>
                <a:cs typeface="Leelawadee UI Semilight" pitchFamily="34" charset="-34"/>
              </a:rPr>
              <a:t>3</a:t>
            </a:r>
            <a:r>
              <a:rPr lang="en-US" sz="3200" b="1" baseline="30000" dirty="0">
                <a:solidFill>
                  <a:schemeClr val="bg1"/>
                </a:solidFill>
                <a:latin typeface="Bahnschrift" pitchFamily="34" charset="0"/>
                <a:cs typeface="Leelawadee UI Semilight" pitchFamily="34" charset="-34"/>
              </a:rPr>
              <a:t>rd</a:t>
            </a:r>
            <a:r>
              <a:rPr lang="en-US" sz="3200" b="1" dirty="0">
                <a:solidFill>
                  <a:schemeClr val="bg1"/>
                </a:solidFill>
                <a:latin typeface="Bahnschrift" pitchFamily="34" charset="0"/>
                <a:cs typeface="Leelawadee UI Semilight" pitchFamily="34" charset="-34"/>
              </a:rPr>
              <a:t>  INAAYA KHAN</a:t>
            </a:r>
            <a:endParaRPr lang="en-US" sz="2400" b="1" spc="-150" dirty="0">
              <a:solidFill>
                <a:schemeClr val="bg1"/>
              </a:solidFill>
              <a:latin typeface="Bahnschrift" pitchFamily="34" charset="0"/>
              <a:cs typeface="BrowalliaUPC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7178401" y="3458392"/>
            <a:ext cx="50135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Bahnschrift" pitchFamily="34" charset="0"/>
                <a:ea typeface="Gadugi" pitchFamily="34" charset="0"/>
              </a:rPr>
              <a:t>1</a:t>
            </a:r>
            <a:r>
              <a:rPr lang="en-US" sz="3200" b="1" baseline="30000" dirty="0">
                <a:solidFill>
                  <a:schemeClr val="bg1"/>
                </a:solidFill>
                <a:latin typeface="Bahnschrift" pitchFamily="34" charset="0"/>
                <a:ea typeface="Gadugi" pitchFamily="34" charset="0"/>
              </a:rPr>
              <a:t>st</a:t>
            </a:r>
            <a:r>
              <a:rPr lang="en-US" sz="3200" b="1" dirty="0">
                <a:solidFill>
                  <a:schemeClr val="bg1"/>
                </a:solidFill>
                <a:latin typeface="Bahnschrift" pitchFamily="34" charset="0"/>
                <a:ea typeface="Gadugi" pitchFamily="34" charset="0"/>
              </a:rPr>
              <a:t>   AKSHITA VERMA</a:t>
            </a:r>
            <a:endParaRPr lang="en-US" sz="3200" b="1" baseline="30000" dirty="0">
              <a:solidFill>
                <a:schemeClr val="bg1"/>
              </a:solidFill>
              <a:latin typeface="Bahnschrift" pitchFamily="34" charset="0"/>
              <a:ea typeface="Gadugi" pitchFamily="34" charset="0"/>
            </a:endParaRPr>
          </a:p>
        </p:txBody>
      </p:sp>
      <p:pic>
        <p:nvPicPr>
          <p:cNvPr id="42" name="Picture 4" descr="C:\Users\Admin\Desktop\top-three-winners-slide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603874" y="1078422"/>
            <a:ext cx="578199" cy="815975"/>
          </a:xfrm>
          <a:prstGeom prst="rect">
            <a:avLst/>
          </a:prstGeom>
          <a:noFill/>
        </p:spPr>
      </p:pic>
      <p:pic>
        <p:nvPicPr>
          <p:cNvPr id="43" name="Picture 5" descr="C:\Users\Admin\Desktop\top-three-winners-slide2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60474" y="1068897"/>
            <a:ext cx="425919" cy="584200"/>
          </a:xfrm>
          <a:prstGeom prst="rect">
            <a:avLst/>
          </a:prstGeom>
          <a:noFill/>
        </p:spPr>
      </p:pic>
      <p:sp>
        <p:nvSpPr>
          <p:cNvPr id="44" name="Rectangle 43"/>
          <p:cNvSpPr/>
          <p:nvPr/>
        </p:nvSpPr>
        <p:spPr>
          <a:xfrm>
            <a:off x="0" y="-226503"/>
            <a:ext cx="12192000" cy="1306286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Trapezoid 44"/>
          <p:cNvSpPr/>
          <p:nvPr/>
        </p:nvSpPr>
        <p:spPr>
          <a:xfrm>
            <a:off x="6865256" y="-226504"/>
            <a:ext cx="5631543" cy="1457325"/>
          </a:xfrm>
          <a:prstGeom prst="trapezoid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7226301" y="196001"/>
            <a:ext cx="49656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Bahnschrift" pitchFamily="34" charset="0"/>
              </a:rPr>
              <a:t>GK Olympiad</a:t>
            </a:r>
          </a:p>
        </p:txBody>
      </p:sp>
      <p:cxnSp>
        <p:nvCxnSpPr>
          <p:cNvPr id="47" name="Straight Connector 46"/>
          <p:cNvCxnSpPr/>
          <p:nvPr/>
        </p:nvCxnSpPr>
        <p:spPr>
          <a:xfrm rot="5400000">
            <a:off x="6183315" y="305309"/>
            <a:ext cx="1454147" cy="390528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/>
          <p:cNvSpPr/>
          <p:nvPr/>
        </p:nvSpPr>
        <p:spPr>
          <a:xfrm>
            <a:off x="6362700" y="-226503"/>
            <a:ext cx="390524" cy="390525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6010274" y="154498"/>
            <a:ext cx="266700" cy="24764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5800724" y="40197"/>
            <a:ext cx="152400" cy="142876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1426129" y="226502"/>
            <a:ext cx="36911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Lato Black" pitchFamily="34" charset="0"/>
              </a:rPr>
              <a:t>SCIENCE OLYMPIAD</a:t>
            </a:r>
            <a:endParaRPr lang="en-US" sz="2800" dirty="0">
              <a:latin typeface="Lato Black" pitchFamily="34" charset="0"/>
            </a:endParaRPr>
          </a:p>
        </p:txBody>
      </p:sp>
    </p:spTree>
  </p:cSld>
  <p:clrMapOvr>
    <a:masterClrMapping/>
  </p:clrMapOvr>
  <p:transition spd="med" advClick="0" advTm="8000"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244600" y="4253865"/>
            <a:ext cx="56337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Bahnschrift" pitchFamily="34" charset="0"/>
                <a:cs typeface="BrowalliaUPC"/>
              </a:rPr>
              <a:t>2</a:t>
            </a:r>
            <a:r>
              <a:rPr lang="en-US" sz="3200" b="1" baseline="30000" dirty="0">
                <a:solidFill>
                  <a:schemeClr val="bg1"/>
                </a:solidFill>
                <a:latin typeface="Bahnschrift" pitchFamily="34" charset="0"/>
                <a:cs typeface="BrowalliaUPC"/>
              </a:rPr>
              <a:t>nd  </a:t>
            </a:r>
            <a:r>
              <a:rPr lang="en-US" sz="3200" b="1" dirty="0">
                <a:solidFill>
                  <a:schemeClr val="bg1"/>
                </a:solidFill>
                <a:latin typeface="Bahnschrift" pitchFamily="34" charset="0"/>
                <a:cs typeface="BrowalliaUPC"/>
              </a:rPr>
              <a:t> AARNA AGARWAL</a:t>
            </a:r>
            <a:endParaRPr lang="en-US" sz="2800" b="1" spc="-150" dirty="0">
              <a:solidFill>
                <a:schemeClr val="bg1"/>
              </a:solidFill>
              <a:latin typeface="Bahnschrift" pitchFamily="34" charset="0"/>
              <a:cs typeface="BrowalliaUPC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309913" y="5018314"/>
            <a:ext cx="49765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Bahnschrift" pitchFamily="34" charset="0"/>
                <a:cs typeface="Leelawadee UI Semilight" pitchFamily="34" charset="-34"/>
              </a:rPr>
              <a:t>3</a:t>
            </a:r>
            <a:r>
              <a:rPr lang="en-US" sz="3200" b="1" baseline="30000" dirty="0">
                <a:solidFill>
                  <a:schemeClr val="bg1"/>
                </a:solidFill>
                <a:latin typeface="Bahnschrift" pitchFamily="34" charset="0"/>
                <a:cs typeface="Leelawadee UI Semilight" pitchFamily="34" charset="-34"/>
              </a:rPr>
              <a:t>rd</a:t>
            </a:r>
            <a:r>
              <a:rPr lang="en-US" sz="3200" b="1" dirty="0">
                <a:solidFill>
                  <a:schemeClr val="bg1"/>
                </a:solidFill>
                <a:latin typeface="Bahnschrift" pitchFamily="34" charset="0"/>
                <a:cs typeface="Leelawadee UI Semilight" pitchFamily="34" charset="-34"/>
              </a:rPr>
              <a:t>  JAYAN VERMA</a:t>
            </a:r>
            <a:endParaRPr lang="en-US" sz="2400" b="1" spc="-150" dirty="0">
              <a:solidFill>
                <a:schemeClr val="bg1"/>
              </a:solidFill>
              <a:latin typeface="Bahnschrift" pitchFamily="34" charset="0"/>
              <a:cs typeface="BrowalliaUPC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255648" y="3495437"/>
            <a:ext cx="49726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Bahnschrift" pitchFamily="34" charset="0"/>
                <a:ea typeface="Gadugi" pitchFamily="34" charset="0"/>
              </a:rPr>
              <a:t>1</a:t>
            </a:r>
            <a:r>
              <a:rPr lang="en-US" sz="3200" b="1" baseline="30000" dirty="0">
                <a:solidFill>
                  <a:schemeClr val="bg1"/>
                </a:solidFill>
                <a:latin typeface="Bahnschrift" pitchFamily="34" charset="0"/>
                <a:ea typeface="Gadugi" pitchFamily="34" charset="0"/>
              </a:rPr>
              <a:t>st</a:t>
            </a:r>
            <a:r>
              <a:rPr lang="en-US" sz="3200" b="1" dirty="0">
                <a:solidFill>
                  <a:schemeClr val="bg1"/>
                </a:solidFill>
                <a:latin typeface="Bahnschrift" pitchFamily="34" charset="0"/>
                <a:ea typeface="Gadugi" pitchFamily="34" charset="0"/>
              </a:rPr>
              <a:t>   MOKSHIKA SAHU </a:t>
            </a:r>
            <a:endParaRPr lang="en-US" sz="3200" b="1" baseline="30000" dirty="0">
              <a:solidFill>
                <a:schemeClr val="bg1"/>
              </a:solidFill>
              <a:latin typeface="Bahnschrift" pitchFamily="34" charset="0"/>
              <a:ea typeface="Gadugi" pitchFamily="34" charset="0"/>
            </a:endParaRPr>
          </a:p>
        </p:txBody>
      </p:sp>
      <p:sp>
        <p:nvSpPr>
          <p:cNvPr id="18" name="Hexagon 17"/>
          <p:cNvSpPr/>
          <p:nvPr/>
        </p:nvSpPr>
        <p:spPr>
          <a:xfrm rot="939216">
            <a:off x="11881038" y="2357463"/>
            <a:ext cx="621923" cy="50165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Isosceles Triangle 18"/>
          <p:cNvSpPr/>
          <p:nvPr/>
        </p:nvSpPr>
        <p:spPr>
          <a:xfrm rot="13300991">
            <a:off x="11943983" y="5485591"/>
            <a:ext cx="496034" cy="320934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Isosceles Triangle 19"/>
          <p:cNvSpPr/>
          <p:nvPr/>
        </p:nvSpPr>
        <p:spPr>
          <a:xfrm rot="11730591">
            <a:off x="11826980" y="3565527"/>
            <a:ext cx="673100" cy="279400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Hexagon 20"/>
          <p:cNvSpPr/>
          <p:nvPr/>
        </p:nvSpPr>
        <p:spPr>
          <a:xfrm rot="20752857">
            <a:off x="-355600" y="1543050"/>
            <a:ext cx="711200" cy="5715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Hexagon 21"/>
          <p:cNvSpPr/>
          <p:nvPr/>
        </p:nvSpPr>
        <p:spPr>
          <a:xfrm rot="850467">
            <a:off x="-351962" y="3135854"/>
            <a:ext cx="648560" cy="5715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Isosceles Triangle 22"/>
          <p:cNvSpPr/>
          <p:nvPr/>
        </p:nvSpPr>
        <p:spPr>
          <a:xfrm rot="13300991">
            <a:off x="-320023" y="4733606"/>
            <a:ext cx="542542" cy="279398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Hexagon 23"/>
          <p:cNvSpPr/>
          <p:nvPr/>
        </p:nvSpPr>
        <p:spPr>
          <a:xfrm rot="20531336">
            <a:off x="11463217" y="1867354"/>
            <a:ext cx="419100" cy="3556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Hexagon 24"/>
          <p:cNvSpPr/>
          <p:nvPr/>
        </p:nvSpPr>
        <p:spPr>
          <a:xfrm>
            <a:off x="11276346" y="2339069"/>
            <a:ext cx="241300" cy="2032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Hexagon 25"/>
          <p:cNvSpPr/>
          <p:nvPr/>
        </p:nvSpPr>
        <p:spPr>
          <a:xfrm rot="850209">
            <a:off x="468086" y="1885044"/>
            <a:ext cx="419100" cy="3556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Hexagon 26"/>
          <p:cNvSpPr/>
          <p:nvPr/>
        </p:nvSpPr>
        <p:spPr>
          <a:xfrm>
            <a:off x="324758" y="2371273"/>
            <a:ext cx="241300" cy="2032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Hexagon 27"/>
          <p:cNvSpPr/>
          <p:nvPr/>
        </p:nvSpPr>
        <p:spPr>
          <a:xfrm rot="20111094">
            <a:off x="5642429" y="6680200"/>
            <a:ext cx="419100" cy="3556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rapezoid 30"/>
          <p:cNvSpPr/>
          <p:nvPr/>
        </p:nvSpPr>
        <p:spPr>
          <a:xfrm>
            <a:off x="-774700" y="2298700"/>
            <a:ext cx="4318000" cy="889000"/>
          </a:xfrm>
          <a:prstGeom prst="trapezoid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283936" y="2422525"/>
            <a:ext cx="34244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Cascadia Mono" pitchFamily="49" charset="0"/>
                <a:cs typeface="Cascadia Mono" pitchFamily="49" charset="0"/>
              </a:rPr>
              <a:t>CLASS -</a:t>
            </a:r>
            <a:r>
              <a:rPr lang="en-US" sz="3600" b="1" dirty="0">
                <a:latin typeface="Cascadia Mono" pitchFamily="49" charset="0"/>
                <a:cs typeface="Cascadia Mono" pitchFamily="49" charset="0"/>
              </a:rPr>
              <a:t> 7</a:t>
            </a:r>
          </a:p>
        </p:txBody>
      </p:sp>
      <p:sp>
        <p:nvSpPr>
          <p:cNvPr id="33" name="Trapezoid 32"/>
          <p:cNvSpPr/>
          <p:nvPr/>
        </p:nvSpPr>
        <p:spPr>
          <a:xfrm>
            <a:off x="8724900" y="2184400"/>
            <a:ext cx="4318000" cy="889000"/>
          </a:xfrm>
          <a:prstGeom prst="trapezoid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9224736" y="2308225"/>
            <a:ext cx="34244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Cascadia Mono" pitchFamily="49" charset="0"/>
                <a:cs typeface="Cascadia Mono" pitchFamily="49" charset="0"/>
              </a:rPr>
              <a:t>CLASS -</a:t>
            </a:r>
            <a:r>
              <a:rPr lang="en-US" sz="3600" b="1" dirty="0">
                <a:latin typeface="Cascadia Mono" pitchFamily="49" charset="0"/>
                <a:cs typeface="Cascadia Mono" pitchFamily="49" charset="0"/>
              </a:rPr>
              <a:t> 8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7178401" y="3458392"/>
            <a:ext cx="50135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Bahnschrift" pitchFamily="34" charset="0"/>
                <a:ea typeface="Gadugi" pitchFamily="34" charset="0"/>
              </a:rPr>
              <a:t>1</a:t>
            </a:r>
            <a:r>
              <a:rPr lang="en-US" sz="3200" b="1" baseline="30000" dirty="0">
                <a:solidFill>
                  <a:schemeClr val="bg1"/>
                </a:solidFill>
                <a:latin typeface="Bahnschrift" pitchFamily="34" charset="0"/>
                <a:ea typeface="Gadugi" pitchFamily="34" charset="0"/>
              </a:rPr>
              <a:t>st</a:t>
            </a:r>
            <a:r>
              <a:rPr lang="en-US" sz="3200" b="1" dirty="0">
                <a:solidFill>
                  <a:schemeClr val="bg1"/>
                </a:solidFill>
                <a:latin typeface="Bahnschrift" pitchFamily="34" charset="0"/>
                <a:ea typeface="Gadugi" pitchFamily="34" charset="0"/>
              </a:rPr>
              <a:t>   SANSKRUTI JENA</a:t>
            </a:r>
            <a:endParaRPr lang="en-US" sz="3200" b="1" baseline="30000" dirty="0">
              <a:solidFill>
                <a:schemeClr val="bg1"/>
              </a:solidFill>
              <a:latin typeface="Bahnschrift" pitchFamily="34" charset="0"/>
              <a:ea typeface="Gadugi" pitchFamily="34" charset="0"/>
            </a:endParaRPr>
          </a:p>
        </p:txBody>
      </p:sp>
      <p:pic>
        <p:nvPicPr>
          <p:cNvPr id="41" name="Picture 4" descr="C:\Users\Admin\Desktop\top-three-winners-slide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603874" y="1078422"/>
            <a:ext cx="578199" cy="815975"/>
          </a:xfrm>
          <a:prstGeom prst="rect">
            <a:avLst/>
          </a:prstGeom>
          <a:noFill/>
        </p:spPr>
      </p:pic>
      <p:pic>
        <p:nvPicPr>
          <p:cNvPr id="42" name="Picture 5" descr="C:\Users\Admin\Desktop\top-three-winners-slide2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60474" y="1068897"/>
            <a:ext cx="425919" cy="584200"/>
          </a:xfrm>
          <a:prstGeom prst="rect">
            <a:avLst/>
          </a:prstGeom>
          <a:noFill/>
        </p:spPr>
      </p:pic>
      <p:sp>
        <p:nvSpPr>
          <p:cNvPr id="43" name="Rectangle 42"/>
          <p:cNvSpPr/>
          <p:nvPr/>
        </p:nvSpPr>
        <p:spPr>
          <a:xfrm>
            <a:off x="0" y="-226503"/>
            <a:ext cx="12192000" cy="1306286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Trapezoid 43"/>
          <p:cNvSpPr/>
          <p:nvPr/>
        </p:nvSpPr>
        <p:spPr>
          <a:xfrm>
            <a:off x="6865256" y="-226504"/>
            <a:ext cx="5631543" cy="1457325"/>
          </a:xfrm>
          <a:prstGeom prst="trapezoid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7226301" y="196001"/>
            <a:ext cx="49656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Bahnschrift" pitchFamily="34" charset="0"/>
              </a:rPr>
              <a:t>GK Olympiad</a:t>
            </a:r>
          </a:p>
        </p:txBody>
      </p:sp>
      <p:cxnSp>
        <p:nvCxnSpPr>
          <p:cNvPr id="46" name="Straight Connector 45"/>
          <p:cNvCxnSpPr/>
          <p:nvPr/>
        </p:nvCxnSpPr>
        <p:spPr>
          <a:xfrm rot="5400000">
            <a:off x="6183315" y="305309"/>
            <a:ext cx="1454147" cy="390528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/>
          <p:cNvSpPr/>
          <p:nvPr/>
        </p:nvSpPr>
        <p:spPr>
          <a:xfrm>
            <a:off x="6362700" y="-226503"/>
            <a:ext cx="390524" cy="390525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6010274" y="154498"/>
            <a:ext cx="266700" cy="24764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5800724" y="40197"/>
            <a:ext cx="152400" cy="142876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1426129" y="226502"/>
            <a:ext cx="36911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Lato Black" pitchFamily="34" charset="0"/>
              </a:rPr>
              <a:t>SCIENCE OLYMPIAD</a:t>
            </a:r>
            <a:endParaRPr lang="en-US" sz="2800" dirty="0">
              <a:latin typeface="Lato Black" pitchFamily="34" charset="0"/>
            </a:endParaRPr>
          </a:p>
        </p:txBody>
      </p:sp>
    </p:spTree>
  </p:cSld>
  <p:clrMapOvr>
    <a:masterClrMapping/>
  </p:clrMapOvr>
  <p:transition spd="med" advClick="0" advTm="8000"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1255648" y="3495437"/>
            <a:ext cx="49726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Bahnschrift" pitchFamily="34" charset="0"/>
                <a:ea typeface="Gadugi" pitchFamily="34" charset="0"/>
              </a:rPr>
              <a:t>1</a:t>
            </a:r>
            <a:r>
              <a:rPr lang="en-US" sz="3200" b="1" baseline="30000" dirty="0">
                <a:solidFill>
                  <a:schemeClr val="bg1"/>
                </a:solidFill>
                <a:latin typeface="Bahnschrift" pitchFamily="34" charset="0"/>
                <a:ea typeface="Gadugi" pitchFamily="34" charset="0"/>
              </a:rPr>
              <a:t>st</a:t>
            </a:r>
            <a:r>
              <a:rPr lang="en-US" sz="3200" b="1" dirty="0">
                <a:solidFill>
                  <a:schemeClr val="bg1"/>
                </a:solidFill>
                <a:latin typeface="Bahnschrift" pitchFamily="34" charset="0"/>
                <a:ea typeface="Gadugi" pitchFamily="34" charset="0"/>
              </a:rPr>
              <a:t>   KHUSH KESHWANI</a:t>
            </a:r>
            <a:endParaRPr lang="en-US" sz="3200" b="1" baseline="30000" dirty="0">
              <a:solidFill>
                <a:schemeClr val="bg1"/>
              </a:solidFill>
              <a:latin typeface="Bahnschrift" pitchFamily="34" charset="0"/>
              <a:ea typeface="Gadugi" pitchFamily="34" charset="0"/>
            </a:endParaRPr>
          </a:p>
        </p:txBody>
      </p:sp>
      <p:sp>
        <p:nvSpPr>
          <p:cNvPr id="18" name="Hexagon 17"/>
          <p:cNvSpPr/>
          <p:nvPr/>
        </p:nvSpPr>
        <p:spPr>
          <a:xfrm rot="939216">
            <a:off x="11881038" y="2357463"/>
            <a:ext cx="621923" cy="50165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Isosceles Triangle 18"/>
          <p:cNvSpPr/>
          <p:nvPr/>
        </p:nvSpPr>
        <p:spPr>
          <a:xfrm rot="13300991">
            <a:off x="11943983" y="5485591"/>
            <a:ext cx="496034" cy="320934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Isosceles Triangle 19"/>
          <p:cNvSpPr/>
          <p:nvPr/>
        </p:nvSpPr>
        <p:spPr>
          <a:xfrm rot="11730591">
            <a:off x="11826980" y="3565527"/>
            <a:ext cx="673100" cy="279400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Hexagon 20"/>
          <p:cNvSpPr/>
          <p:nvPr/>
        </p:nvSpPr>
        <p:spPr>
          <a:xfrm rot="20752857">
            <a:off x="-355600" y="1543050"/>
            <a:ext cx="711200" cy="5715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Hexagon 21"/>
          <p:cNvSpPr/>
          <p:nvPr/>
        </p:nvSpPr>
        <p:spPr>
          <a:xfrm rot="850467">
            <a:off x="-351962" y="3135854"/>
            <a:ext cx="648560" cy="5715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Isosceles Triangle 22"/>
          <p:cNvSpPr/>
          <p:nvPr/>
        </p:nvSpPr>
        <p:spPr>
          <a:xfrm rot="13300991">
            <a:off x="-320023" y="4733606"/>
            <a:ext cx="542542" cy="279398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Hexagon 23"/>
          <p:cNvSpPr/>
          <p:nvPr/>
        </p:nvSpPr>
        <p:spPr>
          <a:xfrm rot="20531336">
            <a:off x="11463217" y="1867354"/>
            <a:ext cx="419100" cy="3556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Hexagon 24"/>
          <p:cNvSpPr/>
          <p:nvPr/>
        </p:nvSpPr>
        <p:spPr>
          <a:xfrm>
            <a:off x="11276346" y="2339069"/>
            <a:ext cx="241300" cy="2032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Hexagon 25"/>
          <p:cNvSpPr/>
          <p:nvPr/>
        </p:nvSpPr>
        <p:spPr>
          <a:xfrm rot="850209">
            <a:off x="468086" y="1885044"/>
            <a:ext cx="419100" cy="3556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Hexagon 26"/>
          <p:cNvSpPr/>
          <p:nvPr/>
        </p:nvSpPr>
        <p:spPr>
          <a:xfrm>
            <a:off x="324758" y="2371273"/>
            <a:ext cx="241300" cy="2032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Hexagon 27"/>
          <p:cNvSpPr/>
          <p:nvPr/>
        </p:nvSpPr>
        <p:spPr>
          <a:xfrm rot="20111094">
            <a:off x="5642429" y="6680200"/>
            <a:ext cx="419100" cy="3556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rapezoid 30"/>
          <p:cNvSpPr/>
          <p:nvPr/>
        </p:nvSpPr>
        <p:spPr>
          <a:xfrm>
            <a:off x="-774700" y="2298700"/>
            <a:ext cx="4318000" cy="889000"/>
          </a:xfrm>
          <a:prstGeom prst="trapezoid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283936" y="2422525"/>
            <a:ext cx="34244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Cascadia Mono" pitchFamily="49" charset="0"/>
                <a:cs typeface="Cascadia Mono" pitchFamily="49" charset="0"/>
              </a:rPr>
              <a:t>CLASS -</a:t>
            </a:r>
            <a:r>
              <a:rPr lang="en-US" sz="3600" b="1" dirty="0">
                <a:latin typeface="Cascadia Mono" pitchFamily="49" charset="0"/>
                <a:cs typeface="Cascadia Mono" pitchFamily="49" charset="0"/>
              </a:rPr>
              <a:t> 3</a:t>
            </a:r>
          </a:p>
        </p:txBody>
      </p:sp>
      <p:sp>
        <p:nvSpPr>
          <p:cNvPr id="33" name="Trapezoid 32"/>
          <p:cNvSpPr/>
          <p:nvPr/>
        </p:nvSpPr>
        <p:spPr>
          <a:xfrm>
            <a:off x="8724900" y="2184400"/>
            <a:ext cx="4318000" cy="889000"/>
          </a:xfrm>
          <a:prstGeom prst="trapezoid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9224736" y="2308225"/>
            <a:ext cx="34244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Cascadia Mono" pitchFamily="49" charset="0"/>
                <a:cs typeface="Cascadia Mono" pitchFamily="49" charset="0"/>
              </a:rPr>
              <a:t>CLASS -</a:t>
            </a:r>
            <a:r>
              <a:rPr lang="en-US" sz="3600" b="1" dirty="0">
                <a:latin typeface="Cascadia Mono" pitchFamily="49" charset="0"/>
                <a:cs typeface="Cascadia Mono" pitchFamily="49" charset="0"/>
              </a:rPr>
              <a:t> 5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7178401" y="3458392"/>
            <a:ext cx="50135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Bahnschrift" pitchFamily="34" charset="0"/>
                <a:ea typeface="Gadugi" pitchFamily="34" charset="0"/>
              </a:rPr>
              <a:t>1</a:t>
            </a:r>
            <a:r>
              <a:rPr lang="en-US" sz="3200" b="1" baseline="30000" dirty="0">
                <a:solidFill>
                  <a:schemeClr val="bg1"/>
                </a:solidFill>
                <a:latin typeface="Bahnschrift" pitchFamily="34" charset="0"/>
                <a:ea typeface="Gadugi" pitchFamily="34" charset="0"/>
              </a:rPr>
              <a:t>st</a:t>
            </a:r>
            <a:r>
              <a:rPr lang="en-US" sz="3200" b="1" dirty="0">
                <a:solidFill>
                  <a:schemeClr val="bg1"/>
                </a:solidFill>
                <a:latin typeface="Bahnschrift" pitchFamily="34" charset="0"/>
                <a:ea typeface="Gadugi" pitchFamily="34" charset="0"/>
              </a:rPr>
              <a:t>   ALEENA MANOJ</a:t>
            </a:r>
            <a:endParaRPr lang="en-US" sz="3200" b="1" baseline="30000" dirty="0">
              <a:solidFill>
                <a:schemeClr val="bg1"/>
              </a:solidFill>
              <a:latin typeface="Bahnschrift" pitchFamily="34" charset="0"/>
              <a:ea typeface="Gadugi" pitchFamily="34" charset="0"/>
            </a:endParaRPr>
          </a:p>
        </p:txBody>
      </p:sp>
      <p:pic>
        <p:nvPicPr>
          <p:cNvPr id="41" name="Picture 4" descr="C:\Users\Admin\Desktop\top-three-winners-slide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603874" y="1078422"/>
            <a:ext cx="578199" cy="815975"/>
          </a:xfrm>
          <a:prstGeom prst="rect">
            <a:avLst/>
          </a:prstGeom>
          <a:noFill/>
        </p:spPr>
      </p:pic>
      <p:pic>
        <p:nvPicPr>
          <p:cNvPr id="42" name="Picture 5" descr="C:\Users\Admin\Desktop\top-three-winners-slide2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60474" y="1068897"/>
            <a:ext cx="425919" cy="584200"/>
          </a:xfrm>
          <a:prstGeom prst="rect">
            <a:avLst/>
          </a:prstGeom>
          <a:noFill/>
        </p:spPr>
      </p:pic>
      <p:sp>
        <p:nvSpPr>
          <p:cNvPr id="43" name="Rectangle 42"/>
          <p:cNvSpPr/>
          <p:nvPr/>
        </p:nvSpPr>
        <p:spPr>
          <a:xfrm>
            <a:off x="0" y="-226503"/>
            <a:ext cx="12192000" cy="1306286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Trapezoid 43"/>
          <p:cNvSpPr/>
          <p:nvPr/>
        </p:nvSpPr>
        <p:spPr>
          <a:xfrm>
            <a:off x="6865256" y="-226504"/>
            <a:ext cx="5631543" cy="1457325"/>
          </a:xfrm>
          <a:prstGeom prst="trapezoid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7067550" y="215051"/>
            <a:ext cx="52768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Bahnschrift" pitchFamily="34" charset="0"/>
              </a:rPr>
              <a:t>Social Studies Olympiad</a:t>
            </a:r>
          </a:p>
        </p:txBody>
      </p:sp>
      <p:cxnSp>
        <p:nvCxnSpPr>
          <p:cNvPr id="46" name="Straight Connector 45"/>
          <p:cNvCxnSpPr/>
          <p:nvPr/>
        </p:nvCxnSpPr>
        <p:spPr>
          <a:xfrm rot="5400000">
            <a:off x="6183315" y="305309"/>
            <a:ext cx="1454147" cy="390528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/>
          <p:cNvSpPr/>
          <p:nvPr/>
        </p:nvSpPr>
        <p:spPr>
          <a:xfrm>
            <a:off x="6362700" y="-226503"/>
            <a:ext cx="390524" cy="390525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6010274" y="154498"/>
            <a:ext cx="266700" cy="24764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5800724" y="40197"/>
            <a:ext cx="152400" cy="142876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1426129" y="226502"/>
            <a:ext cx="36911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Lato Black" pitchFamily="34" charset="0"/>
              </a:rPr>
              <a:t>SCIENCE OLYMPIAD</a:t>
            </a:r>
            <a:endParaRPr lang="en-US" sz="2800" dirty="0">
              <a:latin typeface="Lato Black" pitchFamily="34" charset="0"/>
            </a:endParaRPr>
          </a:p>
        </p:txBody>
      </p:sp>
    </p:spTree>
  </p:cSld>
  <p:clrMapOvr>
    <a:masterClrMapping/>
  </p:clrMapOvr>
  <p:transition spd="med" advClick="0" advTm="8000"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1255648" y="3495437"/>
            <a:ext cx="49726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Bahnschrift" pitchFamily="34" charset="0"/>
                <a:ea typeface="Gadugi" pitchFamily="34" charset="0"/>
              </a:rPr>
              <a:t>1</a:t>
            </a:r>
            <a:r>
              <a:rPr lang="en-US" sz="3200" b="1" baseline="30000" dirty="0">
                <a:solidFill>
                  <a:schemeClr val="bg1"/>
                </a:solidFill>
                <a:latin typeface="Bahnschrift" pitchFamily="34" charset="0"/>
                <a:ea typeface="Gadugi" pitchFamily="34" charset="0"/>
              </a:rPr>
              <a:t>st</a:t>
            </a:r>
            <a:r>
              <a:rPr lang="en-US" sz="3200" b="1" dirty="0">
                <a:solidFill>
                  <a:schemeClr val="bg1"/>
                </a:solidFill>
                <a:latin typeface="Bahnschrift" pitchFamily="34" charset="0"/>
                <a:ea typeface="Gadugi" pitchFamily="34" charset="0"/>
              </a:rPr>
              <a:t>   CHESHTA RAHUL</a:t>
            </a:r>
            <a:endParaRPr lang="en-US" sz="3200" b="1" baseline="30000" dirty="0">
              <a:solidFill>
                <a:schemeClr val="bg1"/>
              </a:solidFill>
              <a:latin typeface="Bahnschrift" pitchFamily="34" charset="0"/>
              <a:ea typeface="Gadugi" pitchFamily="34" charset="0"/>
            </a:endParaRPr>
          </a:p>
        </p:txBody>
      </p:sp>
      <p:sp>
        <p:nvSpPr>
          <p:cNvPr id="18" name="Hexagon 17"/>
          <p:cNvSpPr/>
          <p:nvPr/>
        </p:nvSpPr>
        <p:spPr>
          <a:xfrm rot="939216">
            <a:off x="11881038" y="2357463"/>
            <a:ext cx="621923" cy="50165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Isosceles Triangle 18"/>
          <p:cNvSpPr/>
          <p:nvPr/>
        </p:nvSpPr>
        <p:spPr>
          <a:xfrm rot="13300991">
            <a:off x="11943983" y="5485591"/>
            <a:ext cx="496034" cy="320934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Isosceles Triangle 19"/>
          <p:cNvSpPr/>
          <p:nvPr/>
        </p:nvSpPr>
        <p:spPr>
          <a:xfrm rot="11730591">
            <a:off x="11826980" y="3565527"/>
            <a:ext cx="673100" cy="279400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Hexagon 20"/>
          <p:cNvSpPr/>
          <p:nvPr/>
        </p:nvSpPr>
        <p:spPr>
          <a:xfrm rot="20752857">
            <a:off x="-355600" y="1543050"/>
            <a:ext cx="711200" cy="5715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Hexagon 21"/>
          <p:cNvSpPr/>
          <p:nvPr/>
        </p:nvSpPr>
        <p:spPr>
          <a:xfrm rot="850467">
            <a:off x="-351962" y="3135854"/>
            <a:ext cx="648560" cy="5715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Isosceles Triangle 22"/>
          <p:cNvSpPr/>
          <p:nvPr/>
        </p:nvSpPr>
        <p:spPr>
          <a:xfrm rot="13300991">
            <a:off x="-320023" y="4733606"/>
            <a:ext cx="542542" cy="279398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Hexagon 23"/>
          <p:cNvSpPr/>
          <p:nvPr/>
        </p:nvSpPr>
        <p:spPr>
          <a:xfrm rot="20531336">
            <a:off x="11463217" y="1867354"/>
            <a:ext cx="419100" cy="3556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Hexagon 24"/>
          <p:cNvSpPr/>
          <p:nvPr/>
        </p:nvSpPr>
        <p:spPr>
          <a:xfrm>
            <a:off x="11276346" y="2339069"/>
            <a:ext cx="241300" cy="2032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Hexagon 25"/>
          <p:cNvSpPr/>
          <p:nvPr/>
        </p:nvSpPr>
        <p:spPr>
          <a:xfrm rot="850209">
            <a:off x="468086" y="1885044"/>
            <a:ext cx="419100" cy="3556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Hexagon 26"/>
          <p:cNvSpPr/>
          <p:nvPr/>
        </p:nvSpPr>
        <p:spPr>
          <a:xfrm>
            <a:off x="324758" y="2371273"/>
            <a:ext cx="241300" cy="2032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Hexagon 27"/>
          <p:cNvSpPr/>
          <p:nvPr/>
        </p:nvSpPr>
        <p:spPr>
          <a:xfrm rot="20111094">
            <a:off x="5642429" y="6680200"/>
            <a:ext cx="419100" cy="3556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rapezoid 30"/>
          <p:cNvSpPr/>
          <p:nvPr/>
        </p:nvSpPr>
        <p:spPr>
          <a:xfrm>
            <a:off x="-774700" y="2298700"/>
            <a:ext cx="4318000" cy="889000"/>
          </a:xfrm>
          <a:prstGeom prst="trapezoid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283936" y="2422525"/>
            <a:ext cx="34244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Cascadia Mono" pitchFamily="49" charset="0"/>
                <a:cs typeface="Cascadia Mono" pitchFamily="49" charset="0"/>
              </a:rPr>
              <a:t>CLASS -</a:t>
            </a:r>
            <a:r>
              <a:rPr lang="en-US" sz="3600" b="1" dirty="0">
                <a:latin typeface="Cascadia Mono" pitchFamily="49" charset="0"/>
                <a:cs typeface="Cascadia Mono" pitchFamily="49" charset="0"/>
              </a:rPr>
              <a:t> 7</a:t>
            </a:r>
          </a:p>
        </p:txBody>
      </p:sp>
      <p:pic>
        <p:nvPicPr>
          <p:cNvPr id="41" name="Picture 4" descr="C:\Users\Admin\Desktop\top-three-winners-slide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603874" y="1078422"/>
            <a:ext cx="578199" cy="815975"/>
          </a:xfrm>
          <a:prstGeom prst="rect">
            <a:avLst/>
          </a:prstGeom>
          <a:noFill/>
        </p:spPr>
      </p:pic>
      <p:pic>
        <p:nvPicPr>
          <p:cNvPr id="42" name="Picture 5" descr="C:\Users\Admin\Desktop\top-three-winners-slide2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60474" y="1068897"/>
            <a:ext cx="425919" cy="584200"/>
          </a:xfrm>
          <a:prstGeom prst="rect">
            <a:avLst/>
          </a:prstGeom>
          <a:noFill/>
        </p:spPr>
      </p:pic>
      <p:sp>
        <p:nvSpPr>
          <p:cNvPr id="43" name="Rectangle 42"/>
          <p:cNvSpPr/>
          <p:nvPr/>
        </p:nvSpPr>
        <p:spPr>
          <a:xfrm>
            <a:off x="0" y="-226503"/>
            <a:ext cx="12192000" cy="1306286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Trapezoid 43"/>
          <p:cNvSpPr/>
          <p:nvPr/>
        </p:nvSpPr>
        <p:spPr>
          <a:xfrm>
            <a:off x="6865256" y="-226504"/>
            <a:ext cx="5631543" cy="1457325"/>
          </a:xfrm>
          <a:prstGeom prst="trapezoid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Connector 45"/>
          <p:cNvCxnSpPr/>
          <p:nvPr/>
        </p:nvCxnSpPr>
        <p:spPr>
          <a:xfrm rot="5400000">
            <a:off x="6183315" y="305309"/>
            <a:ext cx="1454147" cy="390528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/>
          <p:cNvSpPr/>
          <p:nvPr/>
        </p:nvSpPr>
        <p:spPr>
          <a:xfrm>
            <a:off x="6362700" y="-226503"/>
            <a:ext cx="390524" cy="390525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6010274" y="154498"/>
            <a:ext cx="266700" cy="24764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5800724" y="40197"/>
            <a:ext cx="152400" cy="142876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1426129" y="226502"/>
            <a:ext cx="36911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Lato Black" pitchFamily="34" charset="0"/>
              </a:rPr>
              <a:t>SCIENCE OLYMPIAD</a:t>
            </a:r>
            <a:endParaRPr lang="en-US" sz="2800" dirty="0">
              <a:latin typeface="Lato Black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067550" y="215051"/>
            <a:ext cx="52768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Bahnschrift" pitchFamily="34" charset="0"/>
              </a:rPr>
              <a:t>Social Studies Olympiad</a:t>
            </a:r>
          </a:p>
        </p:txBody>
      </p:sp>
    </p:spTree>
  </p:cSld>
  <p:clrMapOvr>
    <a:masterClrMapping/>
  </p:clrMapOvr>
  <p:transition spd="med" advClick="0" advTm="8000"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Hexagon 17"/>
          <p:cNvSpPr/>
          <p:nvPr/>
        </p:nvSpPr>
        <p:spPr>
          <a:xfrm rot="939216">
            <a:off x="11881038" y="2357463"/>
            <a:ext cx="621923" cy="50165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Isosceles Triangle 18"/>
          <p:cNvSpPr/>
          <p:nvPr/>
        </p:nvSpPr>
        <p:spPr>
          <a:xfrm rot="13300991">
            <a:off x="11943983" y="5485591"/>
            <a:ext cx="496034" cy="320934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Isosceles Triangle 19"/>
          <p:cNvSpPr/>
          <p:nvPr/>
        </p:nvSpPr>
        <p:spPr>
          <a:xfrm rot="11730591">
            <a:off x="11826980" y="3565527"/>
            <a:ext cx="673100" cy="279400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Hexagon 20"/>
          <p:cNvSpPr/>
          <p:nvPr/>
        </p:nvSpPr>
        <p:spPr>
          <a:xfrm rot="20752857">
            <a:off x="-355600" y="1543050"/>
            <a:ext cx="711200" cy="5715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Hexagon 21"/>
          <p:cNvSpPr/>
          <p:nvPr/>
        </p:nvSpPr>
        <p:spPr>
          <a:xfrm rot="850467">
            <a:off x="-351962" y="3135854"/>
            <a:ext cx="648560" cy="5715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Isosceles Triangle 22"/>
          <p:cNvSpPr/>
          <p:nvPr/>
        </p:nvSpPr>
        <p:spPr>
          <a:xfrm rot="13300991">
            <a:off x="-320023" y="4733606"/>
            <a:ext cx="542542" cy="279398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Hexagon 23"/>
          <p:cNvSpPr/>
          <p:nvPr/>
        </p:nvSpPr>
        <p:spPr>
          <a:xfrm rot="20531336">
            <a:off x="11463217" y="1867354"/>
            <a:ext cx="419100" cy="3556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Hexagon 24"/>
          <p:cNvSpPr/>
          <p:nvPr/>
        </p:nvSpPr>
        <p:spPr>
          <a:xfrm>
            <a:off x="11276346" y="2339069"/>
            <a:ext cx="241300" cy="2032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Hexagon 25"/>
          <p:cNvSpPr/>
          <p:nvPr/>
        </p:nvSpPr>
        <p:spPr>
          <a:xfrm rot="850209">
            <a:off x="468086" y="1885044"/>
            <a:ext cx="419100" cy="3556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Hexagon 26"/>
          <p:cNvSpPr/>
          <p:nvPr/>
        </p:nvSpPr>
        <p:spPr>
          <a:xfrm>
            <a:off x="324758" y="2371273"/>
            <a:ext cx="241300" cy="2032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Hexagon 27"/>
          <p:cNvSpPr/>
          <p:nvPr/>
        </p:nvSpPr>
        <p:spPr>
          <a:xfrm rot="20111094">
            <a:off x="5642429" y="6680200"/>
            <a:ext cx="419100" cy="3556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7" name="Table 16"/>
          <p:cNvGraphicFramePr>
            <a:graphicFrameLocks noGrp="1"/>
          </p:cNvGraphicFramePr>
          <p:nvPr/>
        </p:nvGraphicFramePr>
        <p:xfrm>
          <a:off x="1289050" y="1748366"/>
          <a:ext cx="9764785" cy="427463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5306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24865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70965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3275877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653285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NAME 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rgbClr val="29292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  CLASS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rgbClr val="29292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RANK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rgbClr val="29292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LEVEL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rgbClr val="29292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03559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  <a:latin typeface="Bahnschrift" pitchFamily="34" charset="0"/>
                        </a:rPr>
                        <a:t>AADYA TAMRAKAR 	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2A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SCHOOL LEVEL</a:t>
                      </a:r>
                      <a:endParaRPr lang="en-US" sz="24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03559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  <a:latin typeface="Bahnschrift" pitchFamily="34" charset="0"/>
                        </a:rPr>
                        <a:t>KOESHA TIKARINA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2A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SCHOOL LEVEL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03559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  <a:latin typeface="Bahnschrift" pitchFamily="34" charset="0"/>
                        </a:rPr>
                        <a:t>AAROSHI PANDEY 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SCHOOL LEVEL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03559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RIANSHI</a:t>
                      </a:r>
                      <a:r>
                        <a:rPr lang="en-US" sz="2400" b="1" baseline="0" dirty="0">
                          <a:solidFill>
                            <a:schemeClr val="bg1"/>
                          </a:solidFill>
                        </a:rPr>
                        <a:t> DIXIT  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3B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SCHOOL LEVEL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03559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AAHIL SABRY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5E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SCHOOL</a:t>
                      </a:r>
                      <a:r>
                        <a:rPr lang="en-US" sz="2400" b="1" baseline="0" dirty="0">
                          <a:solidFill>
                            <a:schemeClr val="bg1"/>
                          </a:solidFill>
                        </a:rPr>
                        <a:t> LEVEL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603559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ARIV SINGH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5B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SCHOOL LEVEL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sp>
        <p:nvSpPr>
          <p:cNvPr id="29" name="Rectangle 28"/>
          <p:cNvSpPr/>
          <p:nvPr/>
        </p:nvSpPr>
        <p:spPr>
          <a:xfrm>
            <a:off x="0" y="-226503"/>
            <a:ext cx="12192000" cy="1306286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Trapezoid 29"/>
          <p:cNvSpPr/>
          <p:nvPr/>
        </p:nvSpPr>
        <p:spPr>
          <a:xfrm>
            <a:off x="-544262" y="-209726"/>
            <a:ext cx="5631543" cy="1455229"/>
          </a:xfrm>
          <a:prstGeom prst="trapezoid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 rot="16200000" flipV="1">
            <a:off x="4269722" y="207787"/>
            <a:ext cx="1454147" cy="390528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/>
          <p:cNvSpPr/>
          <p:nvPr/>
        </p:nvSpPr>
        <p:spPr>
          <a:xfrm>
            <a:off x="5030132" y="-209725"/>
            <a:ext cx="390524" cy="390525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5630206" y="16778"/>
            <a:ext cx="266700" cy="24764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5554006" y="350153"/>
            <a:ext cx="152400" cy="142876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363641" y="16778"/>
            <a:ext cx="8799874" cy="830997"/>
          </a:xfrm>
          <a:prstGeom prst="rect">
            <a:avLst/>
          </a:prstGeom>
          <a:noFill/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Lato Black" pitchFamily="34" charset="0"/>
              </a:rPr>
              <a:t>SPELL BEE</a:t>
            </a:r>
          </a:p>
        </p:txBody>
      </p:sp>
    </p:spTree>
  </p:cSld>
  <p:clrMapOvr>
    <a:masterClrMapping/>
  </p:clrMapOvr>
  <p:transition spd="med" advClick="0" advTm="8000"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Hexagon 17"/>
          <p:cNvSpPr/>
          <p:nvPr/>
        </p:nvSpPr>
        <p:spPr>
          <a:xfrm rot="939216">
            <a:off x="11881038" y="2357463"/>
            <a:ext cx="621923" cy="50165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Isosceles Triangle 18"/>
          <p:cNvSpPr/>
          <p:nvPr/>
        </p:nvSpPr>
        <p:spPr>
          <a:xfrm rot="13300991">
            <a:off x="11943983" y="5485591"/>
            <a:ext cx="496034" cy="320934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Isosceles Triangle 19"/>
          <p:cNvSpPr/>
          <p:nvPr/>
        </p:nvSpPr>
        <p:spPr>
          <a:xfrm rot="11730591">
            <a:off x="11826980" y="3565527"/>
            <a:ext cx="673100" cy="279400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Hexagon 20"/>
          <p:cNvSpPr/>
          <p:nvPr/>
        </p:nvSpPr>
        <p:spPr>
          <a:xfrm rot="20752857">
            <a:off x="-355600" y="1543050"/>
            <a:ext cx="711200" cy="5715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Hexagon 21"/>
          <p:cNvSpPr/>
          <p:nvPr/>
        </p:nvSpPr>
        <p:spPr>
          <a:xfrm rot="850467">
            <a:off x="-351962" y="3135854"/>
            <a:ext cx="648560" cy="5715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Isosceles Triangle 22"/>
          <p:cNvSpPr/>
          <p:nvPr/>
        </p:nvSpPr>
        <p:spPr>
          <a:xfrm rot="13300991">
            <a:off x="-320023" y="4733606"/>
            <a:ext cx="542542" cy="279398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Hexagon 23"/>
          <p:cNvSpPr/>
          <p:nvPr/>
        </p:nvSpPr>
        <p:spPr>
          <a:xfrm rot="20531336">
            <a:off x="11463217" y="1867354"/>
            <a:ext cx="419100" cy="3556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Hexagon 24"/>
          <p:cNvSpPr/>
          <p:nvPr/>
        </p:nvSpPr>
        <p:spPr>
          <a:xfrm>
            <a:off x="11276346" y="2339069"/>
            <a:ext cx="241300" cy="2032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Hexagon 25"/>
          <p:cNvSpPr/>
          <p:nvPr/>
        </p:nvSpPr>
        <p:spPr>
          <a:xfrm rot="850209">
            <a:off x="468086" y="1885044"/>
            <a:ext cx="419100" cy="3556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Hexagon 26"/>
          <p:cNvSpPr/>
          <p:nvPr/>
        </p:nvSpPr>
        <p:spPr>
          <a:xfrm>
            <a:off x="324758" y="2371273"/>
            <a:ext cx="241300" cy="2032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Hexagon 27"/>
          <p:cNvSpPr/>
          <p:nvPr/>
        </p:nvSpPr>
        <p:spPr>
          <a:xfrm rot="20111094">
            <a:off x="5642429" y="6680200"/>
            <a:ext cx="419100" cy="3556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0" y="-226503"/>
            <a:ext cx="12192000" cy="1306286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35" name="Table 34"/>
          <p:cNvGraphicFramePr>
            <a:graphicFrameLocks noGrp="1"/>
          </p:cNvGraphicFramePr>
          <p:nvPr/>
        </p:nvGraphicFramePr>
        <p:xfrm>
          <a:off x="1289050" y="1748366"/>
          <a:ext cx="9764785" cy="427463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5306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24865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70965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3275877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653285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NAME 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rgbClr val="29292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  CLASS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rgbClr val="29292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RANK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rgbClr val="29292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LEVEL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rgbClr val="29292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03559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  <a:latin typeface="Bahnschrift" pitchFamily="34" charset="0"/>
                        </a:rPr>
                        <a:t>AADYA TAMRAKAR 	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2A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>
                          <a:solidFill>
                            <a:schemeClr val="bg1"/>
                          </a:solidFill>
                        </a:rPr>
                        <a:t>INTERSCHOOL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03559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  <a:latin typeface="Bahnschrift" pitchFamily="34" charset="0"/>
                        </a:rPr>
                        <a:t>KOESHA TIKARINA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2A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>
                          <a:solidFill>
                            <a:schemeClr val="bg1"/>
                          </a:solidFill>
                        </a:rPr>
                        <a:t>INTERSCHOOL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03559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RIANSHI</a:t>
                      </a:r>
                      <a:r>
                        <a:rPr lang="en-US" sz="2400" b="1" baseline="0" dirty="0">
                          <a:solidFill>
                            <a:schemeClr val="bg1"/>
                          </a:solidFill>
                        </a:rPr>
                        <a:t> DIXIT  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3B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INTERSCHOOL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03559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ARIV SINGH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5B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INTERSCHOOL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03559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RIANSHI</a:t>
                      </a:r>
                      <a:r>
                        <a:rPr lang="en-US" sz="2400" b="1" baseline="0" dirty="0">
                          <a:solidFill>
                            <a:schemeClr val="bg1"/>
                          </a:solidFill>
                        </a:rPr>
                        <a:t> DIXIT  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3B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16</a:t>
                      </a:r>
                      <a:r>
                        <a:rPr lang="en-US" sz="2400" b="1" baseline="30000" dirty="0">
                          <a:solidFill>
                            <a:schemeClr val="bg1"/>
                          </a:solidFill>
                        </a:rPr>
                        <a:t>th</a:t>
                      </a:r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 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STATE RANK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603559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RIANSHI</a:t>
                      </a:r>
                      <a:r>
                        <a:rPr lang="en-US" sz="2400" b="1" baseline="0" dirty="0">
                          <a:solidFill>
                            <a:schemeClr val="bg1"/>
                          </a:solidFill>
                        </a:rPr>
                        <a:t> DIXIT  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3B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59</a:t>
                      </a:r>
                      <a:r>
                        <a:rPr lang="en-US" sz="2400" b="1" baseline="30000" dirty="0">
                          <a:solidFill>
                            <a:schemeClr val="bg1"/>
                          </a:solidFill>
                        </a:rPr>
                        <a:t>th</a:t>
                      </a:r>
                      <a:r>
                        <a:rPr lang="en-US" sz="2400" b="1" baseline="0" dirty="0">
                          <a:solidFill>
                            <a:schemeClr val="bg1"/>
                          </a:solidFill>
                        </a:rPr>
                        <a:t> 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NATIONAL RANK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sp>
        <p:nvSpPr>
          <p:cNvPr id="36" name="Trapezoid 35"/>
          <p:cNvSpPr/>
          <p:nvPr/>
        </p:nvSpPr>
        <p:spPr>
          <a:xfrm>
            <a:off x="-544262" y="-209726"/>
            <a:ext cx="5631543" cy="1455229"/>
          </a:xfrm>
          <a:prstGeom prst="trapezoid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Connector 36"/>
          <p:cNvCxnSpPr/>
          <p:nvPr/>
        </p:nvCxnSpPr>
        <p:spPr>
          <a:xfrm rot="16200000" flipV="1">
            <a:off x="4269722" y="207787"/>
            <a:ext cx="1454147" cy="390528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/>
          <p:cNvSpPr/>
          <p:nvPr/>
        </p:nvSpPr>
        <p:spPr>
          <a:xfrm>
            <a:off x="5030132" y="-209725"/>
            <a:ext cx="390524" cy="390525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5630206" y="16778"/>
            <a:ext cx="266700" cy="24764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5554006" y="350153"/>
            <a:ext cx="152400" cy="142876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/>
          <p:cNvSpPr txBox="1"/>
          <p:nvPr/>
        </p:nvSpPr>
        <p:spPr>
          <a:xfrm>
            <a:off x="363641" y="16778"/>
            <a:ext cx="8799874" cy="830997"/>
          </a:xfrm>
          <a:prstGeom prst="rect">
            <a:avLst/>
          </a:prstGeom>
          <a:noFill/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Lato Black" pitchFamily="34" charset="0"/>
              </a:rPr>
              <a:t>SPELL  </a:t>
            </a:r>
            <a:r>
              <a:rPr lang="en-US" sz="4800" dirty="0">
                <a:latin typeface="Lato Black" pitchFamily="34" charset="0"/>
              </a:rPr>
              <a:t>BEE</a:t>
            </a:r>
          </a:p>
        </p:txBody>
      </p:sp>
    </p:spTree>
  </p:cSld>
  <p:clrMapOvr>
    <a:masterClrMapping/>
  </p:clrMapOvr>
  <p:transition spd="med" advClick="0" advTm="8000"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Hexagon 17"/>
          <p:cNvSpPr/>
          <p:nvPr/>
        </p:nvSpPr>
        <p:spPr>
          <a:xfrm rot="939216">
            <a:off x="11881038" y="2357463"/>
            <a:ext cx="621923" cy="50165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Isosceles Triangle 18"/>
          <p:cNvSpPr/>
          <p:nvPr/>
        </p:nvSpPr>
        <p:spPr>
          <a:xfrm rot="13300991">
            <a:off x="11943983" y="5485591"/>
            <a:ext cx="496034" cy="320934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Isosceles Triangle 19"/>
          <p:cNvSpPr/>
          <p:nvPr/>
        </p:nvSpPr>
        <p:spPr>
          <a:xfrm rot="11730591">
            <a:off x="11826980" y="3565527"/>
            <a:ext cx="673100" cy="279400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Hexagon 20"/>
          <p:cNvSpPr/>
          <p:nvPr/>
        </p:nvSpPr>
        <p:spPr>
          <a:xfrm rot="20752857">
            <a:off x="-355600" y="1543050"/>
            <a:ext cx="711200" cy="5715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Hexagon 21"/>
          <p:cNvSpPr/>
          <p:nvPr/>
        </p:nvSpPr>
        <p:spPr>
          <a:xfrm rot="850467">
            <a:off x="-351962" y="3135854"/>
            <a:ext cx="648560" cy="5715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Isosceles Triangle 22"/>
          <p:cNvSpPr/>
          <p:nvPr/>
        </p:nvSpPr>
        <p:spPr>
          <a:xfrm rot="13300991">
            <a:off x="-320023" y="4733606"/>
            <a:ext cx="542542" cy="279398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Hexagon 23"/>
          <p:cNvSpPr/>
          <p:nvPr/>
        </p:nvSpPr>
        <p:spPr>
          <a:xfrm rot="20531336">
            <a:off x="11463217" y="1867354"/>
            <a:ext cx="419100" cy="3556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Hexagon 24"/>
          <p:cNvSpPr/>
          <p:nvPr/>
        </p:nvSpPr>
        <p:spPr>
          <a:xfrm>
            <a:off x="11276346" y="2339069"/>
            <a:ext cx="241300" cy="2032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Hexagon 25"/>
          <p:cNvSpPr/>
          <p:nvPr/>
        </p:nvSpPr>
        <p:spPr>
          <a:xfrm rot="850209">
            <a:off x="468086" y="1885044"/>
            <a:ext cx="419100" cy="3556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Hexagon 26"/>
          <p:cNvSpPr/>
          <p:nvPr/>
        </p:nvSpPr>
        <p:spPr>
          <a:xfrm>
            <a:off x="324758" y="2371273"/>
            <a:ext cx="241300" cy="2032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Hexagon 27"/>
          <p:cNvSpPr/>
          <p:nvPr/>
        </p:nvSpPr>
        <p:spPr>
          <a:xfrm rot="20111094">
            <a:off x="5642429" y="6680200"/>
            <a:ext cx="419100" cy="3556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0" y="-226503"/>
            <a:ext cx="12192000" cy="1306286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35" name="Table 34"/>
          <p:cNvGraphicFramePr>
            <a:graphicFrameLocks noGrp="1"/>
          </p:cNvGraphicFramePr>
          <p:nvPr/>
        </p:nvGraphicFramePr>
        <p:xfrm>
          <a:off x="1289050" y="1748366"/>
          <a:ext cx="9764785" cy="427463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5306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24865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70965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3275877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653285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NAME 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rgbClr val="29292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  CLASS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rgbClr val="29292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RANK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rgbClr val="29292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LEVEL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rgbClr val="29292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03559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  <a:latin typeface="Bahnschrift" pitchFamily="34" charset="0"/>
                        </a:rPr>
                        <a:t>Y. LAKSHITA	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SCHOOL LEVEL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03559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  <a:latin typeface="Bahnschrift" pitchFamily="34" charset="0"/>
                        </a:rPr>
                        <a:t>KABIR BANSAL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SCHOOL LEVEL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03559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DARSHIT AGARWAL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SCHOOL LEVEL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03559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KIYARA RATHOD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1D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SCHOOL LEVEL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03559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SAMRIDDHI VAISHNAV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1D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SCHOOL LEVEL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603559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AVYUKT</a:t>
                      </a:r>
                      <a:r>
                        <a:rPr lang="en-US" sz="2400" b="1" baseline="0" dirty="0">
                          <a:solidFill>
                            <a:schemeClr val="bg1"/>
                          </a:solidFill>
                        </a:rPr>
                        <a:t> SONI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SCHOOL LEVEL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sp>
        <p:nvSpPr>
          <p:cNvPr id="36" name="TextBox 35"/>
          <p:cNvSpPr txBox="1"/>
          <p:nvPr/>
        </p:nvSpPr>
        <p:spPr>
          <a:xfrm>
            <a:off x="6848475" y="257175"/>
            <a:ext cx="4581525" cy="769441"/>
          </a:xfrm>
          <a:prstGeom prst="rect">
            <a:avLst/>
          </a:prstGeom>
          <a:noFill/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4400" b="1" dirty="0">
                <a:latin typeface="Lato Black" pitchFamily="34" charset="0"/>
              </a:rPr>
              <a:t>HANDWRITING</a:t>
            </a:r>
          </a:p>
        </p:txBody>
      </p:sp>
      <p:sp>
        <p:nvSpPr>
          <p:cNvPr id="37" name="Trapezoid 36"/>
          <p:cNvSpPr/>
          <p:nvPr/>
        </p:nvSpPr>
        <p:spPr>
          <a:xfrm>
            <a:off x="-544262" y="-209726"/>
            <a:ext cx="5631543" cy="1455229"/>
          </a:xfrm>
          <a:prstGeom prst="trapezoid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Connector 37"/>
          <p:cNvCxnSpPr/>
          <p:nvPr/>
        </p:nvCxnSpPr>
        <p:spPr>
          <a:xfrm rot="16200000" flipV="1">
            <a:off x="4269722" y="207787"/>
            <a:ext cx="1454147" cy="390528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/>
          <p:cNvSpPr/>
          <p:nvPr/>
        </p:nvSpPr>
        <p:spPr>
          <a:xfrm>
            <a:off x="5030132" y="-209725"/>
            <a:ext cx="390524" cy="390525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5630206" y="16778"/>
            <a:ext cx="266700" cy="24764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5554006" y="350153"/>
            <a:ext cx="152400" cy="142876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>
            <a:off x="363641" y="16778"/>
            <a:ext cx="8799874" cy="830997"/>
          </a:xfrm>
          <a:prstGeom prst="rect">
            <a:avLst/>
          </a:prstGeom>
          <a:noFill/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Lato Black" pitchFamily="34" charset="0"/>
              </a:rPr>
              <a:t>SPELL BEE</a:t>
            </a:r>
          </a:p>
        </p:txBody>
      </p:sp>
    </p:spTree>
  </p:cSld>
  <p:clrMapOvr>
    <a:masterClrMapping/>
  </p:clrMapOvr>
  <p:transition spd="med" advClick="0" advTm="8000"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Hexagon 17"/>
          <p:cNvSpPr/>
          <p:nvPr/>
        </p:nvSpPr>
        <p:spPr>
          <a:xfrm rot="939216">
            <a:off x="11881038" y="2357463"/>
            <a:ext cx="621923" cy="50165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Isosceles Triangle 18"/>
          <p:cNvSpPr/>
          <p:nvPr/>
        </p:nvSpPr>
        <p:spPr>
          <a:xfrm rot="13300991">
            <a:off x="11943983" y="5485591"/>
            <a:ext cx="496034" cy="320934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Isosceles Triangle 19"/>
          <p:cNvSpPr/>
          <p:nvPr/>
        </p:nvSpPr>
        <p:spPr>
          <a:xfrm rot="11730591">
            <a:off x="11826980" y="3565527"/>
            <a:ext cx="673100" cy="279400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Hexagon 20"/>
          <p:cNvSpPr/>
          <p:nvPr/>
        </p:nvSpPr>
        <p:spPr>
          <a:xfrm rot="20752857">
            <a:off x="-355600" y="1543050"/>
            <a:ext cx="711200" cy="5715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Hexagon 21"/>
          <p:cNvSpPr/>
          <p:nvPr/>
        </p:nvSpPr>
        <p:spPr>
          <a:xfrm rot="850467">
            <a:off x="-351962" y="3135854"/>
            <a:ext cx="648560" cy="5715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Isosceles Triangle 22"/>
          <p:cNvSpPr/>
          <p:nvPr/>
        </p:nvSpPr>
        <p:spPr>
          <a:xfrm rot="13300991">
            <a:off x="-320023" y="4733606"/>
            <a:ext cx="542542" cy="279398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Hexagon 23"/>
          <p:cNvSpPr/>
          <p:nvPr/>
        </p:nvSpPr>
        <p:spPr>
          <a:xfrm rot="20531336">
            <a:off x="11463217" y="1867354"/>
            <a:ext cx="419100" cy="3556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Hexagon 24"/>
          <p:cNvSpPr/>
          <p:nvPr/>
        </p:nvSpPr>
        <p:spPr>
          <a:xfrm>
            <a:off x="11276346" y="2339069"/>
            <a:ext cx="241300" cy="2032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Hexagon 25"/>
          <p:cNvSpPr/>
          <p:nvPr/>
        </p:nvSpPr>
        <p:spPr>
          <a:xfrm rot="850209">
            <a:off x="468086" y="1885044"/>
            <a:ext cx="419100" cy="3556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Hexagon 26"/>
          <p:cNvSpPr/>
          <p:nvPr/>
        </p:nvSpPr>
        <p:spPr>
          <a:xfrm>
            <a:off x="324758" y="2371273"/>
            <a:ext cx="241300" cy="2032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Hexagon 27"/>
          <p:cNvSpPr/>
          <p:nvPr/>
        </p:nvSpPr>
        <p:spPr>
          <a:xfrm rot="20111094">
            <a:off x="5642429" y="6680200"/>
            <a:ext cx="419100" cy="3556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0" y="-226503"/>
            <a:ext cx="12192000" cy="1306286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35" name="Table 34"/>
          <p:cNvGraphicFramePr>
            <a:graphicFrameLocks noGrp="1"/>
          </p:cNvGraphicFramePr>
          <p:nvPr/>
        </p:nvGraphicFramePr>
        <p:xfrm>
          <a:off x="1289050" y="1748366"/>
          <a:ext cx="9764785" cy="487819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5306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24865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70965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3275877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653285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NAME 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rgbClr val="29292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  CLASS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rgbClr val="29292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RANK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rgbClr val="29292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LEVEL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rgbClr val="29292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03559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  <a:latin typeface="Bahnschrift" pitchFamily="34" charset="0"/>
                        </a:rPr>
                        <a:t>AYESHA SIDDIQUI	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SCHOOL LEVEL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03559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  <a:latin typeface="Bahnschrift" pitchFamily="34" charset="0"/>
                        </a:rPr>
                        <a:t>JEHAB SIDDIQUI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2B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SCHOOL LEVEL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03559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SOMPALLY HAYAN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2B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SCHOOL LEVEL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03559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GULAFSHA</a:t>
                      </a:r>
                      <a:r>
                        <a:rPr lang="en-US" sz="2400" b="1" baseline="0" dirty="0">
                          <a:solidFill>
                            <a:schemeClr val="bg1"/>
                          </a:solidFill>
                        </a:rPr>
                        <a:t> ALI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4A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SCHOOL LEVEL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03559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VARISHTHA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5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SCHOOL LEVEL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603559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ARCHIT SAHU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5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SCHOOL LEVEL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603559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AADISHREE TIWARI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5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SCHOOL</a:t>
                      </a:r>
                      <a:r>
                        <a:rPr lang="en-US" sz="2400" b="1" baseline="0" dirty="0">
                          <a:solidFill>
                            <a:schemeClr val="bg1"/>
                          </a:solidFill>
                        </a:rPr>
                        <a:t> LEVEL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36" name="TextBox 35"/>
          <p:cNvSpPr txBox="1"/>
          <p:nvPr/>
        </p:nvSpPr>
        <p:spPr>
          <a:xfrm>
            <a:off x="7173084" y="171450"/>
            <a:ext cx="3971166" cy="769441"/>
          </a:xfrm>
          <a:prstGeom prst="rect">
            <a:avLst/>
          </a:prstGeom>
          <a:noFill/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4400" b="1" dirty="0">
                <a:latin typeface="Bahnschrift" pitchFamily="34" charset="0"/>
              </a:rPr>
              <a:t>HANDWRITING</a:t>
            </a:r>
          </a:p>
        </p:txBody>
      </p:sp>
      <p:sp>
        <p:nvSpPr>
          <p:cNvPr id="37" name="Trapezoid 36"/>
          <p:cNvSpPr/>
          <p:nvPr/>
        </p:nvSpPr>
        <p:spPr>
          <a:xfrm>
            <a:off x="-544262" y="-209726"/>
            <a:ext cx="5631543" cy="1455229"/>
          </a:xfrm>
          <a:prstGeom prst="trapezoid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Connector 37"/>
          <p:cNvCxnSpPr/>
          <p:nvPr/>
        </p:nvCxnSpPr>
        <p:spPr>
          <a:xfrm rot="16200000" flipV="1">
            <a:off x="4269722" y="207787"/>
            <a:ext cx="1454147" cy="390528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/>
          <p:cNvSpPr/>
          <p:nvPr/>
        </p:nvSpPr>
        <p:spPr>
          <a:xfrm>
            <a:off x="5030132" y="-209725"/>
            <a:ext cx="390524" cy="390525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5630206" y="16778"/>
            <a:ext cx="266700" cy="24764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5554006" y="350153"/>
            <a:ext cx="152400" cy="142876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>
            <a:off x="363641" y="16778"/>
            <a:ext cx="8799874" cy="830997"/>
          </a:xfrm>
          <a:prstGeom prst="rect">
            <a:avLst/>
          </a:prstGeom>
          <a:noFill/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Lato Black" pitchFamily="34" charset="0"/>
              </a:rPr>
              <a:t>SPELL BEE</a:t>
            </a:r>
          </a:p>
        </p:txBody>
      </p:sp>
    </p:spTree>
  </p:cSld>
  <p:clrMapOvr>
    <a:masterClrMapping/>
  </p:clrMapOvr>
  <p:transition spd="med" advClick="0" advTm="8000"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Hexagon 17"/>
          <p:cNvSpPr/>
          <p:nvPr/>
        </p:nvSpPr>
        <p:spPr>
          <a:xfrm rot="939216">
            <a:off x="11881038" y="2357463"/>
            <a:ext cx="621923" cy="50165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Isosceles Triangle 18"/>
          <p:cNvSpPr/>
          <p:nvPr/>
        </p:nvSpPr>
        <p:spPr>
          <a:xfrm rot="13300991">
            <a:off x="11943983" y="5485591"/>
            <a:ext cx="496034" cy="320934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Isosceles Triangle 19"/>
          <p:cNvSpPr/>
          <p:nvPr/>
        </p:nvSpPr>
        <p:spPr>
          <a:xfrm rot="11730591">
            <a:off x="11826980" y="3565527"/>
            <a:ext cx="673100" cy="279400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Hexagon 20"/>
          <p:cNvSpPr/>
          <p:nvPr/>
        </p:nvSpPr>
        <p:spPr>
          <a:xfrm rot="20752857">
            <a:off x="-355600" y="1543050"/>
            <a:ext cx="711200" cy="5715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Hexagon 21"/>
          <p:cNvSpPr/>
          <p:nvPr/>
        </p:nvSpPr>
        <p:spPr>
          <a:xfrm rot="850467">
            <a:off x="-351962" y="3135854"/>
            <a:ext cx="648560" cy="5715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Isosceles Triangle 22"/>
          <p:cNvSpPr/>
          <p:nvPr/>
        </p:nvSpPr>
        <p:spPr>
          <a:xfrm rot="13300991">
            <a:off x="-320023" y="4733606"/>
            <a:ext cx="542542" cy="279398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Hexagon 23"/>
          <p:cNvSpPr/>
          <p:nvPr/>
        </p:nvSpPr>
        <p:spPr>
          <a:xfrm rot="20531336">
            <a:off x="11463217" y="1867354"/>
            <a:ext cx="419100" cy="3556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Hexagon 24"/>
          <p:cNvSpPr/>
          <p:nvPr/>
        </p:nvSpPr>
        <p:spPr>
          <a:xfrm>
            <a:off x="11276346" y="2339069"/>
            <a:ext cx="241300" cy="2032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Hexagon 25"/>
          <p:cNvSpPr/>
          <p:nvPr/>
        </p:nvSpPr>
        <p:spPr>
          <a:xfrm rot="850209">
            <a:off x="468086" y="1885044"/>
            <a:ext cx="419100" cy="3556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Hexagon 26"/>
          <p:cNvSpPr/>
          <p:nvPr/>
        </p:nvSpPr>
        <p:spPr>
          <a:xfrm>
            <a:off x="324758" y="2371273"/>
            <a:ext cx="241300" cy="2032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" name="Picture 4" descr="C:\Users\Admin\Desktop\top-three-winners-slide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603874" y="1078422"/>
            <a:ext cx="578199" cy="815975"/>
          </a:xfrm>
          <a:prstGeom prst="rect">
            <a:avLst/>
          </a:prstGeom>
          <a:noFill/>
        </p:spPr>
      </p:pic>
      <p:pic>
        <p:nvPicPr>
          <p:cNvPr id="42" name="Picture 5" descr="C:\Users\Admin\Desktop\top-three-winners-slide2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60474" y="1068897"/>
            <a:ext cx="425919" cy="584200"/>
          </a:xfrm>
          <a:prstGeom prst="rect">
            <a:avLst/>
          </a:prstGeom>
          <a:noFill/>
        </p:spPr>
      </p:pic>
      <p:sp>
        <p:nvSpPr>
          <p:cNvPr id="43" name="Rectangle 42"/>
          <p:cNvSpPr/>
          <p:nvPr/>
        </p:nvSpPr>
        <p:spPr>
          <a:xfrm>
            <a:off x="0" y="-318782"/>
            <a:ext cx="12192000" cy="1306286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Trapezoid 43"/>
          <p:cNvSpPr/>
          <p:nvPr/>
        </p:nvSpPr>
        <p:spPr>
          <a:xfrm>
            <a:off x="6581775" y="-321754"/>
            <a:ext cx="6038850" cy="1457325"/>
          </a:xfrm>
          <a:prstGeom prst="trapezoid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6943725" y="-207457"/>
            <a:ext cx="55721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latin typeface="Bahnschrift" pitchFamily="34" charset="0"/>
              </a:rPr>
              <a:t>AMPTITUDE AND REASONING OLYMPIAD</a:t>
            </a:r>
            <a:endParaRPr lang="en-US" sz="3600" b="1" dirty="0">
              <a:latin typeface="Bahnschrift" pitchFamily="34" charset="0"/>
            </a:endParaRPr>
          </a:p>
        </p:txBody>
      </p:sp>
      <p:cxnSp>
        <p:nvCxnSpPr>
          <p:cNvPr id="46" name="Straight Connector 45"/>
          <p:cNvCxnSpPr/>
          <p:nvPr/>
        </p:nvCxnSpPr>
        <p:spPr>
          <a:xfrm rot="5400000">
            <a:off x="5907090" y="305309"/>
            <a:ext cx="1454147" cy="390528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/>
          <p:cNvSpPr/>
          <p:nvPr/>
        </p:nvSpPr>
        <p:spPr>
          <a:xfrm>
            <a:off x="6086475" y="-226503"/>
            <a:ext cx="390524" cy="390525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5734049" y="154498"/>
            <a:ext cx="266700" cy="24764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5524499" y="40197"/>
            <a:ext cx="152400" cy="142876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8" name="Table 27"/>
          <p:cNvGraphicFramePr>
            <a:graphicFrameLocks noGrp="1"/>
          </p:cNvGraphicFramePr>
          <p:nvPr/>
        </p:nvGraphicFramePr>
        <p:xfrm>
          <a:off x="1275126" y="1979801"/>
          <a:ext cx="9764785" cy="125684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1811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17551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97116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653285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RANK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rgbClr val="29292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  NAME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rgbClr val="29292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CLASS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rgbClr val="29292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03559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1</a:t>
                      </a:r>
                      <a:r>
                        <a:rPr lang="en-US" sz="2400" b="1" baseline="30000" dirty="0">
                          <a:solidFill>
                            <a:schemeClr val="bg1"/>
                          </a:solidFill>
                        </a:rPr>
                        <a:t>st</a:t>
                      </a:r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 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AADITRI AGARWAL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5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29" name="TextBox 28"/>
          <p:cNvSpPr txBox="1"/>
          <p:nvPr/>
        </p:nvSpPr>
        <p:spPr>
          <a:xfrm>
            <a:off x="771525" y="228600"/>
            <a:ext cx="50768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Lato Black" pitchFamily="34" charset="0"/>
              </a:rPr>
              <a:t>HUMMING BIRD OLYMPIAD</a:t>
            </a:r>
            <a:endParaRPr lang="en-US" sz="2800" dirty="0">
              <a:latin typeface="Lato Black" pitchFamily="34" charset="0"/>
            </a:endParaRPr>
          </a:p>
        </p:txBody>
      </p:sp>
    </p:spTree>
  </p:cSld>
  <p:clrMapOvr>
    <a:masterClrMapping/>
  </p:clrMapOvr>
  <p:transition spd="med" advClick="0" advTm="8000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3" descr="achievment 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3" name="TextBox 62"/>
          <p:cNvSpPr txBox="1"/>
          <p:nvPr/>
        </p:nvSpPr>
        <p:spPr>
          <a:xfrm>
            <a:off x="2641600" y="2463800"/>
            <a:ext cx="64643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ln w="19050">
                  <a:solidFill>
                    <a:schemeClr val="bg1">
                      <a:lumMod val="75000"/>
                    </a:schemeClr>
                  </a:solidFill>
                </a:ln>
                <a:blipFill>
                  <a:blip r:embed="rId3"/>
                  <a:tile tx="0" ty="0" sx="100000" sy="100000" flip="none" algn="tl"/>
                </a:blipFill>
                <a:latin typeface="Lato Black" pitchFamily="34" charset="0"/>
              </a:rPr>
              <a:t>SPORTS ACHIEVEMENT</a:t>
            </a:r>
          </a:p>
        </p:txBody>
      </p:sp>
    </p:spTree>
  </p:cSld>
  <p:clrMapOvr>
    <a:masterClrMapping/>
  </p:clrMapOvr>
  <p:transition spd="med" advClick="0" advTm="5000"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Hexagon 17"/>
          <p:cNvSpPr/>
          <p:nvPr/>
        </p:nvSpPr>
        <p:spPr>
          <a:xfrm rot="939216">
            <a:off x="11881038" y="2357463"/>
            <a:ext cx="621923" cy="50165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Isosceles Triangle 18"/>
          <p:cNvSpPr/>
          <p:nvPr/>
        </p:nvSpPr>
        <p:spPr>
          <a:xfrm rot="13300991">
            <a:off x="11943983" y="5485591"/>
            <a:ext cx="496034" cy="320934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Isosceles Triangle 19"/>
          <p:cNvSpPr/>
          <p:nvPr/>
        </p:nvSpPr>
        <p:spPr>
          <a:xfrm rot="11730591">
            <a:off x="11826980" y="3565527"/>
            <a:ext cx="673100" cy="279400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Hexagon 20"/>
          <p:cNvSpPr/>
          <p:nvPr/>
        </p:nvSpPr>
        <p:spPr>
          <a:xfrm rot="20752857">
            <a:off x="-355600" y="1543050"/>
            <a:ext cx="711200" cy="5715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Hexagon 21"/>
          <p:cNvSpPr/>
          <p:nvPr/>
        </p:nvSpPr>
        <p:spPr>
          <a:xfrm rot="850467">
            <a:off x="-351962" y="3135854"/>
            <a:ext cx="648560" cy="5715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Isosceles Triangle 22"/>
          <p:cNvSpPr/>
          <p:nvPr/>
        </p:nvSpPr>
        <p:spPr>
          <a:xfrm rot="13300991">
            <a:off x="-320023" y="4733606"/>
            <a:ext cx="542542" cy="279398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Hexagon 23"/>
          <p:cNvSpPr/>
          <p:nvPr/>
        </p:nvSpPr>
        <p:spPr>
          <a:xfrm rot="20531336">
            <a:off x="11463217" y="1867354"/>
            <a:ext cx="419100" cy="3556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Hexagon 24"/>
          <p:cNvSpPr/>
          <p:nvPr/>
        </p:nvSpPr>
        <p:spPr>
          <a:xfrm>
            <a:off x="11276346" y="2339069"/>
            <a:ext cx="241300" cy="2032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Hexagon 25"/>
          <p:cNvSpPr/>
          <p:nvPr/>
        </p:nvSpPr>
        <p:spPr>
          <a:xfrm rot="850209">
            <a:off x="468086" y="1885044"/>
            <a:ext cx="419100" cy="3556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Hexagon 26"/>
          <p:cNvSpPr/>
          <p:nvPr/>
        </p:nvSpPr>
        <p:spPr>
          <a:xfrm>
            <a:off x="324758" y="2371273"/>
            <a:ext cx="241300" cy="2032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" name="Picture 4" descr="C:\Users\Admin\Desktop\top-three-winners-slide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603874" y="1078422"/>
            <a:ext cx="578199" cy="815975"/>
          </a:xfrm>
          <a:prstGeom prst="rect">
            <a:avLst/>
          </a:prstGeom>
          <a:noFill/>
        </p:spPr>
      </p:pic>
      <p:pic>
        <p:nvPicPr>
          <p:cNvPr id="42" name="Picture 5" descr="C:\Users\Admin\Desktop\top-three-winners-slide2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60474" y="1068897"/>
            <a:ext cx="425919" cy="584200"/>
          </a:xfrm>
          <a:prstGeom prst="rect">
            <a:avLst/>
          </a:prstGeom>
          <a:noFill/>
        </p:spPr>
      </p:pic>
      <p:sp>
        <p:nvSpPr>
          <p:cNvPr id="43" name="Rectangle 42"/>
          <p:cNvSpPr/>
          <p:nvPr/>
        </p:nvSpPr>
        <p:spPr>
          <a:xfrm>
            <a:off x="0" y="-318782"/>
            <a:ext cx="12192000" cy="1306286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Trapezoid 43"/>
          <p:cNvSpPr/>
          <p:nvPr/>
        </p:nvSpPr>
        <p:spPr>
          <a:xfrm>
            <a:off x="6865256" y="-226504"/>
            <a:ext cx="5631543" cy="1457325"/>
          </a:xfrm>
          <a:prstGeom prst="trapezoid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8056812" y="221168"/>
            <a:ext cx="49656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Bahnschrift" pitchFamily="34" charset="0"/>
              </a:rPr>
              <a:t>HEO</a:t>
            </a:r>
          </a:p>
        </p:txBody>
      </p:sp>
      <p:cxnSp>
        <p:nvCxnSpPr>
          <p:cNvPr id="46" name="Straight Connector 45"/>
          <p:cNvCxnSpPr/>
          <p:nvPr/>
        </p:nvCxnSpPr>
        <p:spPr>
          <a:xfrm rot="5400000">
            <a:off x="6183315" y="305309"/>
            <a:ext cx="1454147" cy="390528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/>
          <p:cNvSpPr/>
          <p:nvPr/>
        </p:nvSpPr>
        <p:spPr>
          <a:xfrm>
            <a:off x="6362700" y="-226503"/>
            <a:ext cx="390524" cy="390525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6010274" y="154498"/>
            <a:ext cx="266700" cy="24764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5800724" y="40197"/>
            <a:ext cx="152400" cy="142876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8" name="Table 27"/>
          <p:cNvGraphicFramePr>
            <a:graphicFrameLocks noGrp="1"/>
          </p:cNvGraphicFramePr>
          <p:nvPr/>
        </p:nvGraphicFramePr>
        <p:xfrm>
          <a:off x="1275126" y="1979801"/>
          <a:ext cx="9764785" cy="125684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1811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17551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97116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653285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RANK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rgbClr val="29292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  NAME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rgbClr val="29292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CLASS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rgbClr val="29292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03559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1</a:t>
                      </a:r>
                      <a:r>
                        <a:rPr lang="en-US" sz="2400" b="1" baseline="30000" dirty="0">
                          <a:solidFill>
                            <a:schemeClr val="bg1"/>
                          </a:solidFill>
                        </a:rPr>
                        <a:t>st</a:t>
                      </a:r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 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ALEENA MANOJ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5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 advClick="0" advTm="8000"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Hexagon 17"/>
          <p:cNvSpPr/>
          <p:nvPr/>
        </p:nvSpPr>
        <p:spPr>
          <a:xfrm rot="939216">
            <a:off x="11881038" y="2357463"/>
            <a:ext cx="621923" cy="50165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Isosceles Triangle 18"/>
          <p:cNvSpPr/>
          <p:nvPr/>
        </p:nvSpPr>
        <p:spPr>
          <a:xfrm rot="13300991">
            <a:off x="11943983" y="5485591"/>
            <a:ext cx="496034" cy="320934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Isosceles Triangle 19"/>
          <p:cNvSpPr/>
          <p:nvPr/>
        </p:nvSpPr>
        <p:spPr>
          <a:xfrm rot="11730591">
            <a:off x="11826980" y="3565527"/>
            <a:ext cx="673100" cy="279400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Hexagon 20"/>
          <p:cNvSpPr/>
          <p:nvPr/>
        </p:nvSpPr>
        <p:spPr>
          <a:xfrm rot="20752857">
            <a:off x="-355600" y="1543050"/>
            <a:ext cx="711200" cy="5715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Hexagon 21"/>
          <p:cNvSpPr/>
          <p:nvPr/>
        </p:nvSpPr>
        <p:spPr>
          <a:xfrm rot="850467">
            <a:off x="-351962" y="3135854"/>
            <a:ext cx="648560" cy="5715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Isosceles Triangle 22"/>
          <p:cNvSpPr/>
          <p:nvPr/>
        </p:nvSpPr>
        <p:spPr>
          <a:xfrm rot="13300991">
            <a:off x="-320023" y="4733606"/>
            <a:ext cx="542542" cy="279398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Hexagon 23"/>
          <p:cNvSpPr/>
          <p:nvPr/>
        </p:nvSpPr>
        <p:spPr>
          <a:xfrm rot="20531336">
            <a:off x="11463217" y="1867354"/>
            <a:ext cx="419100" cy="3556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Hexagon 24"/>
          <p:cNvSpPr/>
          <p:nvPr/>
        </p:nvSpPr>
        <p:spPr>
          <a:xfrm>
            <a:off x="11276346" y="2339069"/>
            <a:ext cx="241300" cy="2032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Hexagon 25"/>
          <p:cNvSpPr/>
          <p:nvPr/>
        </p:nvSpPr>
        <p:spPr>
          <a:xfrm rot="850209">
            <a:off x="468086" y="1885044"/>
            <a:ext cx="419100" cy="3556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Hexagon 26"/>
          <p:cNvSpPr/>
          <p:nvPr/>
        </p:nvSpPr>
        <p:spPr>
          <a:xfrm>
            <a:off x="324758" y="2371273"/>
            <a:ext cx="241300" cy="2032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" name="Picture 4" descr="C:\Users\Admin\Desktop\top-three-winners-slide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603874" y="1078422"/>
            <a:ext cx="578199" cy="815975"/>
          </a:xfrm>
          <a:prstGeom prst="rect">
            <a:avLst/>
          </a:prstGeom>
          <a:noFill/>
        </p:spPr>
      </p:pic>
      <p:pic>
        <p:nvPicPr>
          <p:cNvPr id="42" name="Picture 5" descr="C:\Users\Admin\Desktop\top-three-winners-slide2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60474" y="1068897"/>
            <a:ext cx="425919" cy="584200"/>
          </a:xfrm>
          <a:prstGeom prst="rect">
            <a:avLst/>
          </a:prstGeom>
          <a:noFill/>
        </p:spPr>
      </p:pic>
      <p:sp>
        <p:nvSpPr>
          <p:cNvPr id="43" name="Rectangle 42"/>
          <p:cNvSpPr/>
          <p:nvPr/>
        </p:nvSpPr>
        <p:spPr>
          <a:xfrm>
            <a:off x="0" y="-318782"/>
            <a:ext cx="12192000" cy="1306286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Trapezoid 43"/>
          <p:cNvSpPr/>
          <p:nvPr/>
        </p:nvSpPr>
        <p:spPr>
          <a:xfrm>
            <a:off x="6865256" y="-226504"/>
            <a:ext cx="5631543" cy="1457325"/>
          </a:xfrm>
          <a:prstGeom prst="trapezoid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8056812" y="221168"/>
            <a:ext cx="49656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Bahnschrift" pitchFamily="34" charset="0"/>
              </a:rPr>
              <a:t>HGO</a:t>
            </a:r>
          </a:p>
        </p:txBody>
      </p:sp>
      <p:cxnSp>
        <p:nvCxnSpPr>
          <p:cNvPr id="46" name="Straight Connector 45"/>
          <p:cNvCxnSpPr/>
          <p:nvPr/>
        </p:nvCxnSpPr>
        <p:spPr>
          <a:xfrm rot="5400000">
            <a:off x="6183315" y="305309"/>
            <a:ext cx="1454147" cy="390528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/>
          <p:cNvSpPr/>
          <p:nvPr/>
        </p:nvSpPr>
        <p:spPr>
          <a:xfrm>
            <a:off x="6362700" y="-226503"/>
            <a:ext cx="390524" cy="390525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6010274" y="154498"/>
            <a:ext cx="266700" cy="24764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5800724" y="40197"/>
            <a:ext cx="152400" cy="142876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8" name="Table 27"/>
          <p:cNvGraphicFramePr>
            <a:graphicFrameLocks noGrp="1"/>
          </p:cNvGraphicFramePr>
          <p:nvPr/>
        </p:nvGraphicFramePr>
        <p:xfrm>
          <a:off x="1275126" y="1979801"/>
          <a:ext cx="9764785" cy="125684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1811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17551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97116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653285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RANK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rgbClr val="29292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  NAME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rgbClr val="29292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CLASS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rgbClr val="29292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03559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1</a:t>
                      </a:r>
                      <a:r>
                        <a:rPr lang="en-US" sz="2400" b="1" baseline="30000" dirty="0">
                          <a:solidFill>
                            <a:schemeClr val="bg1"/>
                          </a:solidFill>
                        </a:rPr>
                        <a:t>st</a:t>
                      </a:r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 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SEJAL DAS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 advClick="0" advTm="8000"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Hexagon 17"/>
          <p:cNvSpPr/>
          <p:nvPr/>
        </p:nvSpPr>
        <p:spPr>
          <a:xfrm rot="939216">
            <a:off x="11881038" y="2357463"/>
            <a:ext cx="621923" cy="50165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Isosceles Triangle 18"/>
          <p:cNvSpPr/>
          <p:nvPr/>
        </p:nvSpPr>
        <p:spPr>
          <a:xfrm rot="13300991">
            <a:off x="11943983" y="5485591"/>
            <a:ext cx="496034" cy="320934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Isosceles Triangle 19"/>
          <p:cNvSpPr/>
          <p:nvPr/>
        </p:nvSpPr>
        <p:spPr>
          <a:xfrm rot="11730591">
            <a:off x="11826980" y="3565527"/>
            <a:ext cx="673100" cy="279400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Hexagon 20"/>
          <p:cNvSpPr/>
          <p:nvPr/>
        </p:nvSpPr>
        <p:spPr>
          <a:xfrm rot="20752857">
            <a:off x="-355600" y="1543050"/>
            <a:ext cx="711200" cy="5715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Hexagon 21"/>
          <p:cNvSpPr/>
          <p:nvPr/>
        </p:nvSpPr>
        <p:spPr>
          <a:xfrm rot="850467">
            <a:off x="-351962" y="3135854"/>
            <a:ext cx="648560" cy="5715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Isosceles Triangle 22"/>
          <p:cNvSpPr/>
          <p:nvPr/>
        </p:nvSpPr>
        <p:spPr>
          <a:xfrm rot="13300991">
            <a:off x="-320023" y="4733606"/>
            <a:ext cx="542542" cy="279398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Hexagon 23"/>
          <p:cNvSpPr/>
          <p:nvPr/>
        </p:nvSpPr>
        <p:spPr>
          <a:xfrm rot="20531336">
            <a:off x="11463217" y="1867354"/>
            <a:ext cx="419100" cy="3556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Hexagon 24"/>
          <p:cNvSpPr/>
          <p:nvPr/>
        </p:nvSpPr>
        <p:spPr>
          <a:xfrm>
            <a:off x="11276346" y="2339069"/>
            <a:ext cx="241300" cy="2032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Hexagon 25"/>
          <p:cNvSpPr/>
          <p:nvPr/>
        </p:nvSpPr>
        <p:spPr>
          <a:xfrm rot="850209">
            <a:off x="468086" y="1885044"/>
            <a:ext cx="419100" cy="3556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Hexagon 26"/>
          <p:cNvSpPr/>
          <p:nvPr/>
        </p:nvSpPr>
        <p:spPr>
          <a:xfrm>
            <a:off x="324758" y="2371273"/>
            <a:ext cx="241300" cy="2032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" name="Picture 4" descr="C:\Users\Admin\Desktop\top-three-winners-slide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603874" y="1078422"/>
            <a:ext cx="578199" cy="815975"/>
          </a:xfrm>
          <a:prstGeom prst="rect">
            <a:avLst/>
          </a:prstGeom>
          <a:noFill/>
        </p:spPr>
      </p:pic>
      <p:pic>
        <p:nvPicPr>
          <p:cNvPr id="42" name="Picture 5" descr="C:\Users\Admin\Desktop\top-three-winners-slide2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60474" y="1068897"/>
            <a:ext cx="425919" cy="584200"/>
          </a:xfrm>
          <a:prstGeom prst="rect">
            <a:avLst/>
          </a:prstGeom>
          <a:noFill/>
        </p:spPr>
      </p:pic>
      <p:sp>
        <p:nvSpPr>
          <p:cNvPr id="43" name="Rectangle 42"/>
          <p:cNvSpPr/>
          <p:nvPr/>
        </p:nvSpPr>
        <p:spPr>
          <a:xfrm>
            <a:off x="0" y="-318782"/>
            <a:ext cx="12192000" cy="1306286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Trapezoid 43"/>
          <p:cNvSpPr/>
          <p:nvPr/>
        </p:nvSpPr>
        <p:spPr>
          <a:xfrm>
            <a:off x="6865256" y="-226504"/>
            <a:ext cx="5631543" cy="1457325"/>
          </a:xfrm>
          <a:prstGeom prst="trapezoid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8056812" y="221168"/>
            <a:ext cx="49656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Bahnschrift" pitchFamily="34" charset="0"/>
              </a:rPr>
              <a:t>HMO</a:t>
            </a:r>
          </a:p>
        </p:txBody>
      </p:sp>
      <p:cxnSp>
        <p:nvCxnSpPr>
          <p:cNvPr id="46" name="Straight Connector 45"/>
          <p:cNvCxnSpPr/>
          <p:nvPr/>
        </p:nvCxnSpPr>
        <p:spPr>
          <a:xfrm rot="5400000">
            <a:off x="6183315" y="305309"/>
            <a:ext cx="1454147" cy="390528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/>
          <p:cNvSpPr/>
          <p:nvPr/>
        </p:nvSpPr>
        <p:spPr>
          <a:xfrm>
            <a:off x="6362700" y="-226503"/>
            <a:ext cx="390524" cy="390525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6010274" y="154498"/>
            <a:ext cx="266700" cy="24764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5800724" y="40197"/>
            <a:ext cx="152400" cy="142876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2" name="Table 31"/>
          <p:cNvGraphicFramePr>
            <a:graphicFrameLocks noGrp="1"/>
          </p:cNvGraphicFramePr>
          <p:nvPr/>
        </p:nvGraphicFramePr>
        <p:xfrm>
          <a:off x="1275126" y="1979801"/>
          <a:ext cx="9764785" cy="487819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1811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17551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97116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653285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RANK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rgbClr val="29292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  NAME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rgbClr val="29292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CLASS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rgbClr val="29292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03559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1</a:t>
                      </a:r>
                      <a:r>
                        <a:rPr lang="en-US" sz="2400" b="1" baseline="30000" dirty="0">
                          <a:solidFill>
                            <a:schemeClr val="bg1"/>
                          </a:solidFill>
                        </a:rPr>
                        <a:t>st</a:t>
                      </a:r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 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PRATIK</a:t>
                      </a:r>
                      <a:r>
                        <a:rPr lang="en-US" sz="2400" b="1" baseline="0" dirty="0">
                          <a:solidFill>
                            <a:schemeClr val="bg1"/>
                          </a:solidFill>
                        </a:rPr>
                        <a:t> PATEL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03559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1</a:t>
                      </a:r>
                      <a:r>
                        <a:rPr lang="en-US" sz="2400" b="1" baseline="30000" dirty="0">
                          <a:solidFill>
                            <a:schemeClr val="bg1"/>
                          </a:solidFill>
                        </a:rPr>
                        <a:t>st</a:t>
                      </a:r>
                      <a:r>
                        <a:rPr lang="en-US" sz="2400" b="1" baseline="0" dirty="0">
                          <a:solidFill>
                            <a:schemeClr val="bg1"/>
                          </a:solidFill>
                        </a:rPr>
                        <a:t> 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VAIDIK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03559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1</a:t>
                      </a:r>
                      <a:r>
                        <a:rPr lang="en-US" sz="2400" b="1" baseline="30000" dirty="0">
                          <a:solidFill>
                            <a:schemeClr val="bg1"/>
                          </a:solidFill>
                        </a:rPr>
                        <a:t>st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DIVYANSHI</a:t>
                      </a:r>
                      <a:r>
                        <a:rPr lang="en-US" sz="2400" b="1" baseline="0" dirty="0">
                          <a:solidFill>
                            <a:schemeClr val="bg1"/>
                          </a:solidFill>
                        </a:rPr>
                        <a:t> BHDLLA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5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03559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1</a:t>
                      </a:r>
                      <a:r>
                        <a:rPr lang="en-US" sz="2400" b="1" baseline="30000" dirty="0">
                          <a:solidFill>
                            <a:schemeClr val="bg1"/>
                          </a:solidFill>
                        </a:rPr>
                        <a:t>st</a:t>
                      </a:r>
                      <a:r>
                        <a:rPr lang="en-US" sz="2400" b="1" baseline="0" dirty="0">
                          <a:solidFill>
                            <a:schemeClr val="bg1"/>
                          </a:solidFill>
                        </a:rPr>
                        <a:t> 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ADITI</a:t>
                      </a:r>
                      <a:r>
                        <a:rPr lang="en-US" sz="2400" b="1" baseline="0" dirty="0">
                          <a:solidFill>
                            <a:schemeClr val="bg1"/>
                          </a:solidFill>
                        </a:rPr>
                        <a:t> PRAJAATI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5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03559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2</a:t>
                      </a:r>
                      <a:r>
                        <a:rPr lang="en-US" sz="2400" b="1" baseline="30000" dirty="0">
                          <a:solidFill>
                            <a:schemeClr val="bg1"/>
                          </a:solidFill>
                        </a:rPr>
                        <a:t>nd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YASHWARDHAN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5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603559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3</a:t>
                      </a:r>
                      <a:r>
                        <a:rPr lang="en-US" sz="2400" b="1" baseline="30000" dirty="0">
                          <a:solidFill>
                            <a:schemeClr val="bg1"/>
                          </a:solidFill>
                        </a:rPr>
                        <a:t>rd</a:t>
                      </a:r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 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ANIKA ROY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5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603559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1</a:t>
                      </a:r>
                      <a:r>
                        <a:rPr lang="en-US" sz="2400" b="1" baseline="30000" dirty="0">
                          <a:solidFill>
                            <a:schemeClr val="bg1"/>
                          </a:solidFill>
                        </a:rPr>
                        <a:t>st</a:t>
                      </a:r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 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SAANVI PATEL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6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 advClick="0" advTm="8000"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Hexagon 17"/>
          <p:cNvSpPr/>
          <p:nvPr/>
        </p:nvSpPr>
        <p:spPr>
          <a:xfrm rot="939216">
            <a:off x="11881038" y="2357463"/>
            <a:ext cx="621923" cy="50165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Isosceles Triangle 18"/>
          <p:cNvSpPr/>
          <p:nvPr/>
        </p:nvSpPr>
        <p:spPr>
          <a:xfrm rot="13300991">
            <a:off x="11943983" y="5485591"/>
            <a:ext cx="496034" cy="320934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Isosceles Triangle 19"/>
          <p:cNvSpPr/>
          <p:nvPr/>
        </p:nvSpPr>
        <p:spPr>
          <a:xfrm rot="11730591">
            <a:off x="11826980" y="3565527"/>
            <a:ext cx="673100" cy="279400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Hexagon 20"/>
          <p:cNvSpPr/>
          <p:nvPr/>
        </p:nvSpPr>
        <p:spPr>
          <a:xfrm rot="20752857">
            <a:off x="-355600" y="1543050"/>
            <a:ext cx="711200" cy="5715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Hexagon 21"/>
          <p:cNvSpPr/>
          <p:nvPr/>
        </p:nvSpPr>
        <p:spPr>
          <a:xfrm rot="850467">
            <a:off x="-351962" y="3135854"/>
            <a:ext cx="648560" cy="5715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Isosceles Triangle 22"/>
          <p:cNvSpPr/>
          <p:nvPr/>
        </p:nvSpPr>
        <p:spPr>
          <a:xfrm rot="13300991">
            <a:off x="-320023" y="4733606"/>
            <a:ext cx="542542" cy="279398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Hexagon 23"/>
          <p:cNvSpPr/>
          <p:nvPr/>
        </p:nvSpPr>
        <p:spPr>
          <a:xfrm rot="20531336">
            <a:off x="11463217" y="1867354"/>
            <a:ext cx="419100" cy="3556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Hexagon 24"/>
          <p:cNvSpPr/>
          <p:nvPr/>
        </p:nvSpPr>
        <p:spPr>
          <a:xfrm>
            <a:off x="11276346" y="2339069"/>
            <a:ext cx="241300" cy="2032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Hexagon 25"/>
          <p:cNvSpPr/>
          <p:nvPr/>
        </p:nvSpPr>
        <p:spPr>
          <a:xfrm rot="850209">
            <a:off x="468086" y="1885044"/>
            <a:ext cx="419100" cy="3556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Hexagon 26"/>
          <p:cNvSpPr/>
          <p:nvPr/>
        </p:nvSpPr>
        <p:spPr>
          <a:xfrm>
            <a:off x="324758" y="2371273"/>
            <a:ext cx="241300" cy="2032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" name="Picture 4" descr="C:\Users\Admin\Desktop\top-three-winners-slide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603874" y="1078422"/>
            <a:ext cx="578199" cy="815975"/>
          </a:xfrm>
          <a:prstGeom prst="rect">
            <a:avLst/>
          </a:prstGeom>
          <a:noFill/>
        </p:spPr>
      </p:pic>
      <p:pic>
        <p:nvPicPr>
          <p:cNvPr id="42" name="Picture 5" descr="C:\Users\Admin\Desktop\top-three-winners-slide2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60474" y="1068897"/>
            <a:ext cx="425919" cy="584200"/>
          </a:xfrm>
          <a:prstGeom prst="rect">
            <a:avLst/>
          </a:prstGeom>
          <a:noFill/>
        </p:spPr>
      </p:pic>
      <p:sp>
        <p:nvSpPr>
          <p:cNvPr id="43" name="Rectangle 42"/>
          <p:cNvSpPr/>
          <p:nvPr/>
        </p:nvSpPr>
        <p:spPr>
          <a:xfrm>
            <a:off x="0" y="-318782"/>
            <a:ext cx="12192000" cy="1306286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Trapezoid 43"/>
          <p:cNvSpPr/>
          <p:nvPr/>
        </p:nvSpPr>
        <p:spPr>
          <a:xfrm>
            <a:off x="6865256" y="-226504"/>
            <a:ext cx="5631543" cy="1457325"/>
          </a:xfrm>
          <a:prstGeom prst="trapezoid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8056812" y="221168"/>
            <a:ext cx="49656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Bahnschrift" pitchFamily="34" charset="0"/>
              </a:rPr>
              <a:t>HMO</a:t>
            </a:r>
          </a:p>
        </p:txBody>
      </p:sp>
      <p:cxnSp>
        <p:nvCxnSpPr>
          <p:cNvPr id="46" name="Straight Connector 45"/>
          <p:cNvCxnSpPr/>
          <p:nvPr/>
        </p:nvCxnSpPr>
        <p:spPr>
          <a:xfrm rot="5400000">
            <a:off x="6183315" y="305309"/>
            <a:ext cx="1454147" cy="390528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/>
          <p:cNvSpPr/>
          <p:nvPr/>
        </p:nvSpPr>
        <p:spPr>
          <a:xfrm>
            <a:off x="6362700" y="-226503"/>
            <a:ext cx="390524" cy="390525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6010274" y="154498"/>
            <a:ext cx="266700" cy="24764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5800724" y="40197"/>
            <a:ext cx="152400" cy="142876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2" name="Table 31"/>
          <p:cNvGraphicFramePr>
            <a:graphicFrameLocks noGrp="1"/>
          </p:cNvGraphicFramePr>
          <p:nvPr/>
        </p:nvGraphicFramePr>
        <p:xfrm>
          <a:off x="1275126" y="1979801"/>
          <a:ext cx="9764785" cy="246396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1811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17551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97116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653285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RANK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rgbClr val="29292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  NAME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rgbClr val="29292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CLASS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rgbClr val="29292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03559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1</a:t>
                      </a:r>
                      <a:r>
                        <a:rPr lang="en-US" sz="2400" b="1" baseline="30000" dirty="0">
                          <a:solidFill>
                            <a:schemeClr val="bg1"/>
                          </a:solidFill>
                        </a:rPr>
                        <a:t>st</a:t>
                      </a:r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 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ABIRA</a:t>
                      </a:r>
                      <a:r>
                        <a:rPr lang="en-US" sz="2400" b="1" baseline="0" dirty="0">
                          <a:solidFill>
                            <a:schemeClr val="bg1"/>
                          </a:solidFill>
                        </a:rPr>
                        <a:t> FATIMA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03559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1</a:t>
                      </a:r>
                      <a:r>
                        <a:rPr lang="en-US" sz="2400" b="1" baseline="30000" dirty="0">
                          <a:solidFill>
                            <a:schemeClr val="bg1"/>
                          </a:solidFill>
                        </a:rPr>
                        <a:t>st</a:t>
                      </a:r>
                      <a:r>
                        <a:rPr lang="en-US" sz="2400" b="1" baseline="0" dirty="0">
                          <a:solidFill>
                            <a:schemeClr val="bg1"/>
                          </a:solidFill>
                        </a:rPr>
                        <a:t> 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PRAKHAR</a:t>
                      </a:r>
                      <a:r>
                        <a:rPr lang="en-US" sz="2400" b="1" baseline="0" dirty="0">
                          <a:solidFill>
                            <a:schemeClr val="bg1"/>
                          </a:solidFill>
                        </a:rPr>
                        <a:t> GUPTA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03559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1</a:t>
                      </a:r>
                      <a:r>
                        <a:rPr lang="en-US" sz="2400" b="1" baseline="30000" dirty="0">
                          <a:solidFill>
                            <a:schemeClr val="bg1"/>
                          </a:solidFill>
                        </a:rPr>
                        <a:t>st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ANSH SAHU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 advClick="0" advTm="8000"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Hexagon 17"/>
          <p:cNvSpPr/>
          <p:nvPr/>
        </p:nvSpPr>
        <p:spPr>
          <a:xfrm rot="939216">
            <a:off x="11881038" y="2357463"/>
            <a:ext cx="621923" cy="50165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Isosceles Triangle 18"/>
          <p:cNvSpPr/>
          <p:nvPr/>
        </p:nvSpPr>
        <p:spPr>
          <a:xfrm rot="13300991">
            <a:off x="11943983" y="5485591"/>
            <a:ext cx="496034" cy="320934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Isosceles Triangle 19"/>
          <p:cNvSpPr/>
          <p:nvPr/>
        </p:nvSpPr>
        <p:spPr>
          <a:xfrm rot="11730591">
            <a:off x="11826980" y="3565527"/>
            <a:ext cx="673100" cy="279400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Hexagon 20"/>
          <p:cNvSpPr/>
          <p:nvPr/>
        </p:nvSpPr>
        <p:spPr>
          <a:xfrm rot="20752857">
            <a:off x="-355600" y="1543050"/>
            <a:ext cx="711200" cy="5715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Hexagon 21"/>
          <p:cNvSpPr/>
          <p:nvPr/>
        </p:nvSpPr>
        <p:spPr>
          <a:xfrm rot="850467">
            <a:off x="-351962" y="3135854"/>
            <a:ext cx="648560" cy="5715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Isosceles Triangle 22"/>
          <p:cNvSpPr/>
          <p:nvPr/>
        </p:nvSpPr>
        <p:spPr>
          <a:xfrm rot="13300991">
            <a:off x="-320023" y="4733606"/>
            <a:ext cx="542542" cy="279398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Hexagon 23"/>
          <p:cNvSpPr/>
          <p:nvPr/>
        </p:nvSpPr>
        <p:spPr>
          <a:xfrm rot="20531336">
            <a:off x="11463217" y="1867354"/>
            <a:ext cx="419100" cy="3556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Hexagon 24"/>
          <p:cNvSpPr/>
          <p:nvPr/>
        </p:nvSpPr>
        <p:spPr>
          <a:xfrm>
            <a:off x="11276346" y="2339069"/>
            <a:ext cx="241300" cy="2032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Hexagon 25"/>
          <p:cNvSpPr/>
          <p:nvPr/>
        </p:nvSpPr>
        <p:spPr>
          <a:xfrm rot="850209">
            <a:off x="468086" y="1885044"/>
            <a:ext cx="419100" cy="3556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Hexagon 26"/>
          <p:cNvSpPr/>
          <p:nvPr/>
        </p:nvSpPr>
        <p:spPr>
          <a:xfrm>
            <a:off x="324758" y="2371273"/>
            <a:ext cx="241300" cy="2032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" name="Picture 4" descr="C:\Users\Admin\Desktop\top-three-winners-slide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603874" y="1078422"/>
            <a:ext cx="578199" cy="815975"/>
          </a:xfrm>
          <a:prstGeom prst="rect">
            <a:avLst/>
          </a:prstGeom>
          <a:noFill/>
        </p:spPr>
      </p:pic>
      <p:pic>
        <p:nvPicPr>
          <p:cNvPr id="42" name="Picture 5" descr="C:\Users\Admin\Desktop\top-three-winners-slide2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60474" y="1068897"/>
            <a:ext cx="425919" cy="584200"/>
          </a:xfrm>
          <a:prstGeom prst="rect">
            <a:avLst/>
          </a:prstGeom>
          <a:noFill/>
        </p:spPr>
      </p:pic>
      <p:sp>
        <p:nvSpPr>
          <p:cNvPr id="43" name="Rectangle 42"/>
          <p:cNvSpPr/>
          <p:nvPr/>
        </p:nvSpPr>
        <p:spPr>
          <a:xfrm>
            <a:off x="0" y="-318782"/>
            <a:ext cx="12192000" cy="1306286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Trapezoid 43"/>
          <p:cNvSpPr/>
          <p:nvPr/>
        </p:nvSpPr>
        <p:spPr>
          <a:xfrm>
            <a:off x="6865256" y="-226504"/>
            <a:ext cx="5631543" cy="1457325"/>
          </a:xfrm>
          <a:prstGeom prst="trapezoid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8056812" y="221168"/>
            <a:ext cx="49656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Bahnschrift" pitchFamily="34" charset="0"/>
              </a:rPr>
              <a:t>HSO</a:t>
            </a:r>
          </a:p>
        </p:txBody>
      </p:sp>
      <p:cxnSp>
        <p:nvCxnSpPr>
          <p:cNvPr id="46" name="Straight Connector 45"/>
          <p:cNvCxnSpPr/>
          <p:nvPr/>
        </p:nvCxnSpPr>
        <p:spPr>
          <a:xfrm rot="5400000">
            <a:off x="6183315" y="305309"/>
            <a:ext cx="1454147" cy="390528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/>
          <p:cNvSpPr/>
          <p:nvPr/>
        </p:nvSpPr>
        <p:spPr>
          <a:xfrm>
            <a:off x="6362700" y="-226503"/>
            <a:ext cx="390524" cy="390525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6010274" y="154498"/>
            <a:ext cx="266700" cy="24764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5800724" y="40197"/>
            <a:ext cx="152400" cy="142876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2" name="Table 31"/>
          <p:cNvGraphicFramePr>
            <a:graphicFrameLocks noGrp="1"/>
          </p:cNvGraphicFramePr>
          <p:nvPr/>
        </p:nvGraphicFramePr>
        <p:xfrm>
          <a:off x="1275126" y="1979801"/>
          <a:ext cx="9764785" cy="487819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1811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17551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97116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653285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RANK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rgbClr val="29292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  NAME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rgbClr val="29292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CLASS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rgbClr val="29292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03559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1</a:t>
                      </a:r>
                      <a:r>
                        <a:rPr lang="en-US" sz="2400" b="1" baseline="30000" dirty="0">
                          <a:solidFill>
                            <a:schemeClr val="bg1"/>
                          </a:solidFill>
                        </a:rPr>
                        <a:t>st</a:t>
                      </a:r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 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KUNAL</a:t>
                      </a:r>
                      <a:r>
                        <a:rPr lang="en-US" sz="2400" b="1" baseline="0" dirty="0">
                          <a:solidFill>
                            <a:schemeClr val="bg1"/>
                          </a:solidFill>
                        </a:rPr>
                        <a:t> MARKENDY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03559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1</a:t>
                      </a:r>
                      <a:r>
                        <a:rPr lang="en-US" sz="2400" b="1" baseline="30000" dirty="0">
                          <a:solidFill>
                            <a:schemeClr val="bg1"/>
                          </a:solidFill>
                        </a:rPr>
                        <a:t>st</a:t>
                      </a:r>
                      <a:r>
                        <a:rPr lang="en-US" sz="2400" b="1" baseline="0" dirty="0">
                          <a:solidFill>
                            <a:schemeClr val="bg1"/>
                          </a:solidFill>
                        </a:rPr>
                        <a:t> 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AASHI</a:t>
                      </a:r>
                      <a:r>
                        <a:rPr lang="en-US" sz="2400" b="1" baseline="0" dirty="0">
                          <a:solidFill>
                            <a:schemeClr val="bg1"/>
                          </a:solidFill>
                        </a:rPr>
                        <a:t> GAUTAM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5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03559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2</a:t>
                      </a:r>
                      <a:r>
                        <a:rPr lang="en-US" sz="2400" b="1" baseline="30000" dirty="0">
                          <a:solidFill>
                            <a:schemeClr val="bg1"/>
                          </a:solidFill>
                        </a:rPr>
                        <a:t>nd</a:t>
                      </a:r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 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TANYA</a:t>
                      </a:r>
                      <a:r>
                        <a:rPr lang="en-US" sz="2400" b="1" baseline="0" dirty="0">
                          <a:solidFill>
                            <a:schemeClr val="bg1"/>
                          </a:solidFill>
                        </a:rPr>
                        <a:t> CHANDRAKAR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5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03559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3</a:t>
                      </a:r>
                      <a:r>
                        <a:rPr lang="en-US" sz="2400" b="1" baseline="30000" dirty="0">
                          <a:solidFill>
                            <a:schemeClr val="bg1"/>
                          </a:solidFill>
                        </a:rPr>
                        <a:t>rd</a:t>
                      </a:r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 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YASHWARDHAN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5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03559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3</a:t>
                      </a:r>
                      <a:r>
                        <a:rPr lang="en-US" sz="2400" b="1" baseline="30000" dirty="0">
                          <a:solidFill>
                            <a:schemeClr val="bg1"/>
                          </a:solidFill>
                        </a:rPr>
                        <a:t>rd</a:t>
                      </a:r>
                      <a:r>
                        <a:rPr lang="en-US" sz="2400" b="1" baseline="0" dirty="0">
                          <a:solidFill>
                            <a:schemeClr val="bg1"/>
                          </a:solidFill>
                        </a:rPr>
                        <a:t> 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DHANI</a:t>
                      </a:r>
                      <a:r>
                        <a:rPr lang="en-US" sz="2400" b="1" baseline="0" dirty="0">
                          <a:solidFill>
                            <a:schemeClr val="bg1"/>
                          </a:solidFill>
                        </a:rPr>
                        <a:t> HUMNE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5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603559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1</a:t>
                      </a:r>
                      <a:r>
                        <a:rPr lang="en-US" sz="2400" b="1" baseline="30000" dirty="0">
                          <a:solidFill>
                            <a:schemeClr val="bg1"/>
                          </a:solidFill>
                        </a:rPr>
                        <a:t>st</a:t>
                      </a:r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 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ADA</a:t>
                      </a:r>
                      <a:r>
                        <a:rPr lang="en-US" sz="2400" b="1" baseline="0" dirty="0">
                          <a:solidFill>
                            <a:schemeClr val="bg1"/>
                          </a:solidFill>
                        </a:rPr>
                        <a:t> SHAIKH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6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603559">
                <a:tc>
                  <a:txBody>
                    <a:bodyPr/>
                    <a:lstStyle/>
                    <a:p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 advClick="0" advTm="8000"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62943-thank-you-ppt-template-removeb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800257" y="1491714"/>
            <a:ext cx="7670768" cy="304698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9600" dirty="0">
                <a:ln w="0"/>
                <a:solidFill>
                  <a:schemeClr val="bg1">
                    <a:lumMod val="8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ato Black" pitchFamily="34" charset="0"/>
              </a:rPr>
              <a:t>THANK</a:t>
            </a:r>
          </a:p>
          <a:p>
            <a:pPr algn="ctr"/>
            <a:r>
              <a:rPr lang="en-US" sz="9600" dirty="0">
                <a:ln w="0"/>
                <a:solidFill>
                  <a:schemeClr val="bg1">
                    <a:lumMod val="8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ato Black" pitchFamily="34" charset="0"/>
              </a:rPr>
              <a:t> YOU </a:t>
            </a:r>
          </a:p>
        </p:txBody>
      </p:sp>
    </p:spTree>
    <p:extLst>
      <p:ext uri="{BB962C8B-B14F-4D97-AF65-F5344CB8AC3E}">
        <p14:creationId xmlns:p14="http://schemas.microsoft.com/office/powerpoint/2010/main" xmlns="" val="1917307167"/>
      </p:ext>
    </p:extLst>
  </p:cSld>
  <p:clrMapOvr>
    <a:masterClrMapping/>
  </p:clrMapOvr>
  <p:transition spd="med" advClick="0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42783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rapezoid 3"/>
          <p:cNvSpPr/>
          <p:nvPr/>
        </p:nvSpPr>
        <p:spPr>
          <a:xfrm flipV="1">
            <a:off x="-1166071" y="0"/>
            <a:ext cx="13900995" cy="1219200"/>
          </a:xfrm>
          <a:prstGeom prst="trapezoid">
            <a:avLst/>
          </a:prstGeom>
          <a:solidFill>
            <a:srgbClr val="007A00"/>
          </a:solidFill>
          <a:ln>
            <a:noFill/>
          </a:ln>
          <a:effectLst>
            <a:outerShdw blurRad="50800" dist="38100" dir="2700000" algn="tl" rotWithShape="0">
              <a:srgbClr val="4DA555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-421199" y="139205"/>
            <a:ext cx="108415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blipFill>
                  <a:blip r:embed="rId2"/>
                  <a:tile tx="0" ty="0" sx="100000" sy="100000" flip="none" algn="tl"/>
                </a:blipFill>
                <a:latin typeface="Lato Black" pitchFamily="34" charset="0"/>
              </a:rPr>
              <a:t>  INTER-DISTRICT  CRICKET  TOURNAMENT</a:t>
            </a:r>
          </a:p>
        </p:txBody>
      </p:sp>
      <p:cxnSp>
        <p:nvCxnSpPr>
          <p:cNvPr id="7" name="Straight Connector 6"/>
          <p:cNvCxnSpPr/>
          <p:nvPr/>
        </p:nvCxnSpPr>
        <p:spPr>
          <a:xfrm rot="10800000">
            <a:off x="-168129" y="1319431"/>
            <a:ext cx="2281809" cy="1588"/>
          </a:xfrm>
          <a:prstGeom prst="line">
            <a:avLst/>
          </a:prstGeom>
          <a:ln w="76200">
            <a:solidFill>
              <a:srgbClr val="007A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953268" y="2333685"/>
            <a:ext cx="926983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3200" b="1" dirty="0">
                <a:blipFill>
                  <a:blip r:embed="rId3"/>
                  <a:tile tx="0" ty="0" sx="100000" sy="100000" flip="none" algn="tl"/>
                </a:blipFill>
                <a:latin typeface="Bahnschrift" pitchFamily="34" charset="0"/>
              </a:rPr>
              <a:t>   NIKHIL KSHATRIYA  		11E 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3200" b="1" dirty="0">
                <a:blipFill>
                  <a:blip r:embed="rId3"/>
                  <a:tile tx="0" ty="0" sx="100000" sy="100000" flip="none" algn="tl"/>
                </a:blipFill>
                <a:latin typeface="Bahnschrift" pitchFamily="34" charset="0"/>
              </a:rPr>
              <a:t>   SANIDDHYA SHUKLA 	9E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3200" b="1" dirty="0">
                <a:blipFill>
                  <a:blip r:embed="rId3"/>
                  <a:tile tx="0" ty="0" sx="100000" sy="100000" flip="none" algn="tl"/>
                </a:blipFill>
                <a:latin typeface="Bahnschrift" pitchFamily="34" charset="0"/>
              </a:rPr>
              <a:t>   ANSH AGARWAL		10B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3200" b="1" dirty="0">
                <a:blipFill>
                  <a:blip r:embed="rId3"/>
                  <a:tile tx="0" ty="0" sx="100000" sy="100000" flip="none" algn="tl"/>
                </a:blipFill>
                <a:latin typeface="Bahnschrift" pitchFamily="34" charset="0"/>
                <a:ea typeface="Gadugi" pitchFamily="34" charset="0"/>
              </a:rPr>
              <a:t>   ABHIST DEWANGAN		9A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3200" b="1" dirty="0">
                <a:blipFill>
                  <a:blip r:embed="rId3"/>
                  <a:tile tx="0" ty="0" sx="100000" sy="100000" flip="none" algn="tl"/>
                </a:blipFill>
                <a:latin typeface="Bahnschrift" pitchFamily="34" charset="0"/>
                <a:ea typeface="Gadugi" pitchFamily="34" charset="0"/>
              </a:rPr>
              <a:t>   SIDDHARTH JAIN		9B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3200" b="1" dirty="0">
                <a:blipFill>
                  <a:blip r:embed="rId3"/>
                  <a:tile tx="0" ty="0" sx="100000" sy="100000" flip="none" algn="tl"/>
                </a:blipFill>
                <a:latin typeface="Bahnschrift" pitchFamily="34" charset="0"/>
                <a:ea typeface="Gadugi" pitchFamily="34" charset="0"/>
              </a:rPr>
              <a:t>   KARAN SUNDRANI 		9A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23628" y="1640623"/>
            <a:ext cx="106634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FFFF00"/>
                </a:solidFill>
                <a:latin typeface="Bahnschrift" pitchFamily="34" charset="0"/>
              </a:rPr>
              <a:t>SATYAM DHRITLAHRE  10E		(MAN OF THE MATCH)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618026" y="691655"/>
            <a:ext cx="36977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blipFill>
                  <a:blip r:embed="rId2"/>
                  <a:tile tx="0" ty="0" sx="100000" sy="100000" flip="none" algn="tl"/>
                </a:blipFill>
                <a:latin typeface="Lato Black" pitchFamily="34" charset="0"/>
              </a:rPr>
              <a:t>SEC – 10, BHILAI</a:t>
            </a:r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xmlns="" id="{0E6C1A4F-AB4C-BE6B-56CF-17BC4CE7DA2F}"/>
              </a:ext>
            </a:extLst>
          </p:cNvPr>
          <p:cNvSpPr/>
          <p:nvPr/>
        </p:nvSpPr>
        <p:spPr>
          <a:xfrm rot="11730591">
            <a:off x="10169630" y="6680202"/>
            <a:ext cx="673100" cy="279400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Hexagon 13">
            <a:extLst>
              <a:ext uri="{FF2B5EF4-FFF2-40B4-BE49-F238E27FC236}">
                <a16:creationId xmlns:a16="http://schemas.microsoft.com/office/drawing/2014/main" xmlns="" id="{C9F34CDC-7E9D-2C2D-6A03-577E7398AA7E}"/>
              </a:ext>
            </a:extLst>
          </p:cNvPr>
          <p:cNvSpPr/>
          <p:nvPr/>
        </p:nvSpPr>
        <p:spPr>
          <a:xfrm rot="850467">
            <a:off x="5991689" y="6572250"/>
            <a:ext cx="648560" cy="5715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xmlns="" id="{E0F58ADF-8118-7B31-96DB-A2E552580A8D}"/>
              </a:ext>
            </a:extLst>
          </p:cNvPr>
          <p:cNvSpPr/>
          <p:nvPr/>
        </p:nvSpPr>
        <p:spPr>
          <a:xfrm rot="20531336">
            <a:off x="11463217" y="1867354"/>
            <a:ext cx="419100" cy="3556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xmlns="" id="{A424D427-D5F1-C949-C59C-72222620A3E8}"/>
              </a:ext>
            </a:extLst>
          </p:cNvPr>
          <p:cNvSpPr/>
          <p:nvPr/>
        </p:nvSpPr>
        <p:spPr>
          <a:xfrm rot="13300991">
            <a:off x="2718452" y="6667181"/>
            <a:ext cx="542542" cy="279398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xmlns="" id="{337B455C-A0C6-D8CC-6D69-84A6E2EF12E2}"/>
              </a:ext>
            </a:extLst>
          </p:cNvPr>
          <p:cNvSpPr/>
          <p:nvPr/>
        </p:nvSpPr>
        <p:spPr>
          <a:xfrm rot="13300991">
            <a:off x="5513155" y="8934437"/>
            <a:ext cx="542542" cy="279398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xmlns="" id="{D4EDB4EC-6E23-837E-D445-B535E06724A7}"/>
              </a:ext>
            </a:extLst>
          </p:cNvPr>
          <p:cNvSpPr/>
          <p:nvPr/>
        </p:nvSpPr>
        <p:spPr>
          <a:xfrm rot="13300991">
            <a:off x="-320023" y="4733606"/>
            <a:ext cx="542542" cy="279398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xmlns="" id="{A87CCB82-B158-4E16-9299-777346B579F5}"/>
              </a:ext>
            </a:extLst>
          </p:cNvPr>
          <p:cNvSpPr/>
          <p:nvPr/>
        </p:nvSpPr>
        <p:spPr>
          <a:xfrm rot="850467">
            <a:off x="-351962" y="3135854"/>
            <a:ext cx="648560" cy="5715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xmlns="" id="{F51D3E2D-ADBF-C112-00F9-C563DAC722DF}"/>
              </a:ext>
            </a:extLst>
          </p:cNvPr>
          <p:cNvSpPr/>
          <p:nvPr/>
        </p:nvSpPr>
        <p:spPr>
          <a:xfrm rot="21169544">
            <a:off x="-340899" y="1702284"/>
            <a:ext cx="711200" cy="5715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Isosceles Triangle 27">
            <a:extLst>
              <a:ext uri="{FF2B5EF4-FFF2-40B4-BE49-F238E27FC236}">
                <a16:creationId xmlns:a16="http://schemas.microsoft.com/office/drawing/2014/main" xmlns="" id="{FFA7BEE2-0DCC-6215-6ADA-89E0EFAC726B}"/>
              </a:ext>
            </a:extLst>
          </p:cNvPr>
          <p:cNvSpPr/>
          <p:nvPr/>
        </p:nvSpPr>
        <p:spPr>
          <a:xfrm rot="11730591">
            <a:off x="11826980" y="3565527"/>
            <a:ext cx="673100" cy="279400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spd="med" advClick="0" advTm="8000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42783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rapezoid 3"/>
          <p:cNvSpPr/>
          <p:nvPr/>
        </p:nvSpPr>
        <p:spPr>
          <a:xfrm flipV="1">
            <a:off x="-1166070" y="-3"/>
            <a:ext cx="13967670" cy="1028702"/>
          </a:xfrm>
          <a:prstGeom prst="trapezoid">
            <a:avLst/>
          </a:prstGeom>
          <a:solidFill>
            <a:srgbClr val="007A00"/>
          </a:solidFill>
          <a:ln>
            <a:noFill/>
          </a:ln>
          <a:effectLst>
            <a:outerShdw blurRad="50800" dist="38100" dir="2700000" algn="tl" rotWithShape="0">
              <a:srgbClr val="4DA555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-114300" y="0"/>
            <a:ext cx="105938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blipFill>
                  <a:blip r:embed="rId2"/>
                  <a:tile tx="0" ty="0" sx="100000" sy="100000" flip="none" algn="tl"/>
                </a:blipFill>
                <a:latin typeface="Lato Black" pitchFamily="34" charset="0"/>
              </a:rPr>
              <a:t>INTER-DISTRICT  CRICKET  TOURNAMENT</a:t>
            </a:r>
          </a:p>
        </p:txBody>
      </p:sp>
      <p:cxnSp>
        <p:nvCxnSpPr>
          <p:cNvPr id="7" name="Straight Connector 6"/>
          <p:cNvCxnSpPr/>
          <p:nvPr/>
        </p:nvCxnSpPr>
        <p:spPr>
          <a:xfrm rot="10800000">
            <a:off x="-596754" y="1109881"/>
            <a:ext cx="2281809" cy="1588"/>
          </a:xfrm>
          <a:prstGeom prst="line">
            <a:avLst/>
          </a:prstGeom>
          <a:ln w="76200">
            <a:solidFill>
              <a:srgbClr val="007A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78126" y="1351946"/>
            <a:ext cx="9269835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150000"/>
              </a:lnSpc>
              <a:buAutoNum type="arabicPeriod" startAt="8"/>
            </a:pPr>
            <a:r>
              <a:rPr lang="en-US" sz="3200" b="1" dirty="0">
                <a:blipFill>
                  <a:blip r:embed="rId3"/>
                  <a:tile tx="0" ty="0" sx="100000" sy="100000" flip="none" algn="tl"/>
                </a:blipFill>
                <a:latin typeface="Bahnschrift" pitchFamily="34" charset="0"/>
                <a:ea typeface="Gadugi" pitchFamily="34" charset="0"/>
              </a:rPr>
              <a:t>  SWASTIK SHUKLA	  	9F</a:t>
            </a:r>
          </a:p>
          <a:p>
            <a:pPr marL="514350" indent="-514350">
              <a:lnSpc>
                <a:spcPct val="150000"/>
              </a:lnSpc>
              <a:buAutoNum type="arabicPeriod" startAt="8"/>
            </a:pPr>
            <a:r>
              <a:rPr lang="en-US" sz="3200" b="1" dirty="0">
                <a:blipFill>
                  <a:blip r:embed="rId3"/>
                  <a:tile tx="0" ty="0" sx="100000" sy="100000" flip="none" algn="tl"/>
                </a:blipFill>
                <a:latin typeface="Bahnschrift" pitchFamily="34" charset="0"/>
                <a:ea typeface="Gadugi" pitchFamily="34" charset="0"/>
              </a:rPr>
              <a:t>  SACHIN KUMAR		  	8D</a:t>
            </a:r>
          </a:p>
          <a:p>
            <a:pPr marL="514350" indent="-514350">
              <a:lnSpc>
                <a:spcPct val="150000"/>
              </a:lnSpc>
              <a:buAutoNum type="arabicPeriod" startAt="8"/>
            </a:pPr>
            <a:r>
              <a:rPr lang="en-US" sz="3200" b="1" dirty="0">
                <a:blipFill>
                  <a:blip r:embed="rId3"/>
                  <a:tile tx="0" ty="0" sx="100000" sy="100000" flip="none" algn="tl"/>
                </a:blipFill>
                <a:latin typeface="Bahnschrift" pitchFamily="34" charset="0"/>
                <a:ea typeface="Gadugi" pitchFamily="34" charset="0"/>
              </a:rPr>
              <a:t>  CHANDRANSH YADAV  	9A </a:t>
            </a:r>
          </a:p>
          <a:p>
            <a:pPr marL="514350" indent="-514350">
              <a:lnSpc>
                <a:spcPct val="150000"/>
              </a:lnSpc>
              <a:buAutoNum type="arabicPeriod" startAt="8"/>
            </a:pPr>
            <a:r>
              <a:rPr lang="en-US" sz="3200" b="1" dirty="0">
                <a:blipFill>
                  <a:blip r:embed="rId3"/>
                  <a:tile tx="0" ty="0" sx="100000" sy="100000" flip="none" algn="tl"/>
                </a:blipFill>
                <a:latin typeface="Bahnschrift" pitchFamily="34" charset="0"/>
                <a:ea typeface="Gadugi" pitchFamily="34" charset="0"/>
              </a:rPr>
              <a:t>  YUG KHAR 		  	         9E</a:t>
            </a:r>
          </a:p>
          <a:p>
            <a:pPr marL="514350" indent="-514350">
              <a:lnSpc>
                <a:spcPct val="150000"/>
              </a:lnSpc>
              <a:buAutoNum type="arabicPeriod" startAt="8"/>
            </a:pPr>
            <a:r>
              <a:rPr lang="en-US" sz="3200" b="1" dirty="0">
                <a:blipFill>
                  <a:blip r:embed="rId3"/>
                  <a:tile tx="0" ty="0" sx="100000" sy="100000" flip="none" algn="tl"/>
                </a:blipFill>
                <a:latin typeface="Bahnschrift" pitchFamily="34" charset="0"/>
                <a:ea typeface="Gadugi" pitchFamily="34" charset="0"/>
              </a:rPr>
              <a:t>  LAKSHYA TAPADIYA	  	9B</a:t>
            </a:r>
          </a:p>
          <a:p>
            <a:pPr marL="514350" indent="-514350">
              <a:lnSpc>
                <a:spcPct val="150000"/>
              </a:lnSpc>
              <a:buAutoNum type="arabicPeriod" startAt="8"/>
            </a:pPr>
            <a:r>
              <a:rPr lang="en-US" sz="3200" b="1" dirty="0">
                <a:blipFill>
                  <a:blip r:embed="rId3"/>
                  <a:tile tx="0" ty="0" sx="100000" sy="100000" flip="none" algn="tl"/>
                </a:blipFill>
                <a:latin typeface="Bahnschrift" pitchFamily="34" charset="0"/>
                <a:ea typeface="Gadugi" pitchFamily="34" charset="0"/>
              </a:rPr>
              <a:t>  NISHANT NAGPURE	  	9E</a:t>
            </a:r>
          </a:p>
          <a:p>
            <a:pPr marL="514350" indent="-514350">
              <a:lnSpc>
                <a:spcPct val="150000"/>
              </a:lnSpc>
              <a:buAutoNum type="arabicPeriod" startAt="8"/>
            </a:pPr>
            <a:r>
              <a:rPr lang="en-US" sz="3200" b="1" dirty="0">
                <a:blipFill>
                  <a:blip r:embed="rId3"/>
                  <a:tile tx="0" ty="0" sx="100000" sy="100000" flip="none" algn="tl"/>
                </a:blipFill>
                <a:latin typeface="Bahnschrift" pitchFamily="34" charset="0"/>
                <a:ea typeface="Gadugi" pitchFamily="34" charset="0"/>
              </a:rPr>
              <a:t>  ISHAAN 			  	9D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494201" y="482105"/>
            <a:ext cx="36977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blipFill>
                  <a:blip r:embed="rId2"/>
                  <a:tile tx="0" ty="0" sx="100000" sy="100000" flip="none" algn="tl"/>
                </a:blipFill>
                <a:latin typeface="Lato Black" pitchFamily="34" charset="0"/>
              </a:rPr>
              <a:t>SEC – 10, BHILAI</a:t>
            </a:r>
          </a:p>
        </p:txBody>
      </p:sp>
      <p:sp>
        <p:nvSpPr>
          <p:cNvPr id="9" name="Trapezoid 8"/>
          <p:cNvSpPr/>
          <p:nvPr/>
        </p:nvSpPr>
        <p:spPr>
          <a:xfrm flipV="1">
            <a:off x="-1166070" y="0"/>
            <a:ext cx="13815270" cy="1219200"/>
          </a:xfrm>
          <a:prstGeom prst="trapezoid">
            <a:avLst/>
          </a:prstGeom>
          <a:solidFill>
            <a:srgbClr val="007A00"/>
          </a:solidFill>
          <a:ln>
            <a:noFill/>
          </a:ln>
          <a:effectLst>
            <a:outerShdw blurRad="50800" dist="38100" dir="2700000" algn="tl" rotWithShape="0">
              <a:srgbClr val="4DA555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-421199" y="139205"/>
            <a:ext cx="108415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blipFill>
                  <a:blip r:embed="rId2"/>
                  <a:tile tx="0" ty="0" sx="100000" sy="100000" flip="none" algn="tl"/>
                </a:blipFill>
                <a:latin typeface="Lato Black" pitchFamily="34" charset="0"/>
              </a:rPr>
              <a:t>  INTER-DISTRICT  CRICKET  TOURNAMENT</a:t>
            </a:r>
          </a:p>
        </p:txBody>
      </p:sp>
      <p:cxnSp>
        <p:nvCxnSpPr>
          <p:cNvPr id="12" name="Straight Connector 11"/>
          <p:cNvCxnSpPr/>
          <p:nvPr/>
        </p:nvCxnSpPr>
        <p:spPr>
          <a:xfrm rot="10800000">
            <a:off x="-168129" y="1319431"/>
            <a:ext cx="2281809" cy="1588"/>
          </a:xfrm>
          <a:prstGeom prst="line">
            <a:avLst/>
          </a:prstGeom>
          <a:ln w="76200">
            <a:solidFill>
              <a:srgbClr val="007A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8618026" y="691655"/>
            <a:ext cx="36977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blipFill>
                  <a:blip r:embed="rId2"/>
                  <a:tile tx="0" ty="0" sx="100000" sy="100000" flip="none" algn="tl"/>
                </a:blipFill>
                <a:latin typeface="Lato Black" pitchFamily="34" charset="0"/>
              </a:rPr>
              <a:t>SEC – 10, BHILAI</a:t>
            </a:r>
          </a:p>
        </p:txBody>
      </p: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xmlns="" id="{474FC149-E84E-1E36-96C4-CD07DF6FC91F}"/>
              </a:ext>
            </a:extLst>
          </p:cNvPr>
          <p:cNvSpPr/>
          <p:nvPr/>
        </p:nvSpPr>
        <p:spPr>
          <a:xfrm rot="11730591">
            <a:off x="10169630" y="6680202"/>
            <a:ext cx="673100" cy="279400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Hexagon 16">
            <a:extLst>
              <a:ext uri="{FF2B5EF4-FFF2-40B4-BE49-F238E27FC236}">
                <a16:creationId xmlns:a16="http://schemas.microsoft.com/office/drawing/2014/main" xmlns="" id="{06649035-21B2-6292-E57F-367C1E69E639}"/>
              </a:ext>
            </a:extLst>
          </p:cNvPr>
          <p:cNvSpPr/>
          <p:nvPr/>
        </p:nvSpPr>
        <p:spPr>
          <a:xfrm rot="850467">
            <a:off x="5991689" y="6572250"/>
            <a:ext cx="648560" cy="5715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Hexagon 18">
            <a:extLst>
              <a:ext uri="{FF2B5EF4-FFF2-40B4-BE49-F238E27FC236}">
                <a16:creationId xmlns:a16="http://schemas.microsoft.com/office/drawing/2014/main" xmlns="" id="{48336C33-5E0D-7C5E-3D88-C1F2F5D4E50F}"/>
              </a:ext>
            </a:extLst>
          </p:cNvPr>
          <p:cNvSpPr/>
          <p:nvPr/>
        </p:nvSpPr>
        <p:spPr>
          <a:xfrm rot="20531336">
            <a:off x="11463217" y="1867354"/>
            <a:ext cx="419100" cy="3556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xmlns="" id="{A3BB40D2-7A18-D1AD-8088-FDA9C3709E43}"/>
              </a:ext>
            </a:extLst>
          </p:cNvPr>
          <p:cNvSpPr/>
          <p:nvPr/>
        </p:nvSpPr>
        <p:spPr>
          <a:xfrm rot="13300991">
            <a:off x="2718452" y="6667181"/>
            <a:ext cx="542542" cy="279398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xmlns="" id="{C3FA9D63-3544-F3CA-C388-BE04BE335C67}"/>
              </a:ext>
            </a:extLst>
          </p:cNvPr>
          <p:cNvSpPr/>
          <p:nvPr/>
        </p:nvSpPr>
        <p:spPr>
          <a:xfrm rot="13300991">
            <a:off x="-320023" y="4733606"/>
            <a:ext cx="542542" cy="279398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xmlns="" id="{CB053C75-7AF4-9F22-73A2-6765B8E556E2}"/>
              </a:ext>
            </a:extLst>
          </p:cNvPr>
          <p:cNvSpPr/>
          <p:nvPr/>
        </p:nvSpPr>
        <p:spPr>
          <a:xfrm rot="850467">
            <a:off x="-351962" y="3135854"/>
            <a:ext cx="648560" cy="5715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xmlns="" id="{C18C45EF-E19A-CECC-EFF2-C9C7A824D9C6}"/>
              </a:ext>
            </a:extLst>
          </p:cNvPr>
          <p:cNvSpPr/>
          <p:nvPr/>
        </p:nvSpPr>
        <p:spPr>
          <a:xfrm rot="21169544">
            <a:off x="-340899" y="1702284"/>
            <a:ext cx="711200" cy="5715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Isosceles Triangle 28">
            <a:extLst>
              <a:ext uri="{FF2B5EF4-FFF2-40B4-BE49-F238E27FC236}">
                <a16:creationId xmlns:a16="http://schemas.microsoft.com/office/drawing/2014/main" xmlns="" id="{6B3AC4E2-72F9-4720-6A55-928F7F902C55}"/>
              </a:ext>
            </a:extLst>
          </p:cNvPr>
          <p:cNvSpPr/>
          <p:nvPr/>
        </p:nvSpPr>
        <p:spPr>
          <a:xfrm rot="11730591">
            <a:off x="11826980" y="3565527"/>
            <a:ext cx="673100" cy="279400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spd="med" advClick="0" advTm="8000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arallelogram 13"/>
          <p:cNvSpPr/>
          <p:nvPr/>
        </p:nvSpPr>
        <p:spPr>
          <a:xfrm>
            <a:off x="6945502" y="1209675"/>
            <a:ext cx="5989448" cy="980176"/>
          </a:xfrm>
          <a:prstGeom prst="parallelogram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12192000" cy="42783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rapezoid 3"/>
          <p:cNvSpPr/>
          <p:nvPr/>
        </p:nvSpPr>
        <p:spPr>
          <a:xfrm flipV="1">
            <a:off x="-1166070" y="-3"/>
            <a:ext cx="13967670" cy="1028702"/>
          </a:xfrm>
          <a:prstGeom prst="trapezoid">
            <a:avLst/>
          </a:prstGeom>
          <a:solidFill>
            <a:srgbClr val="007A00"/>
          </a:solidFill>
          <a:ln>
            <a:noFill/>
          </a:ln>
          <a:effectLst>
            <a:outerShdw blurRad="50800" dist="38100" dir="2700000" algn="tl" rotWithShape="0">
              <a:srgbClr val="4DA555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-114300" y="0"/>
            <a:ext cx="105938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blipFill>
                  <a:blip r:embed="rId2"/>
                  <a:tile tx="0" ty="0" sx="100000" sy="100000" flip="none" algn="tl"/>
                </a:blipFill>
                <a:latin typeface="Lato Black" pitchFamily="34" charset="0"/>
              </a:rPr>
              <a:t>INTER-DISTRICT  CRICKET  TOURNAMENT</a:t>
            </a:r>
          </a:p>
        </p:txBody>
      </p:sp>
      <p:cxnSp>
        <p:nvCxnSpPr>
          <p:cNvPr id="7" name="Straight Connector 6"/>
          <p:cNvCxnSpPr/>
          <p:nvPr/>
        </p:nvCxnSpPr>
        <p:spPr>
          <a:xfrm rot="10800000">
            <a:off x="-596754" y="1109881"/>
            <a:ext cx="2281809" cy="1588"/>
          </a:xfrm>
          <a:prstGeom prst="line">
            <a:avLst/>
          </a:prstGeom>
          <a:ln w="76200">
            <a:solidFill>
              <a:srgbClr val="007A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659176" y="2875946"/>
            <a:ext cx="926983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150000"/>
              </a:lnSpc>
              <a:buAutoNum type="arabicPeriod"/>
            </a:pPr>
            <a:r>
              <a:rPr lang="en-US" sz="4000" b="1" dirty="0">
                <a:blipFill>
                  <a:blip r:embed="rId3"/>
                  <a:tile tx="0" ty="0" sx="100000" sy="100000" flip="none" algn="tl"/>
                </a:blipFill>
                <a:latin typeface="Bahnschrift" pitchFamily="34" charset="0"/>
                <a:ea typeface="Gadugi" pitchFamily="34" charset="0"/>
              </a:rPr>
              <a:t>SATYAM DHRITLAHRE</a:t>
            </a:r>
          </a:p>
          <a:p>
            <a:pPr marL="971550" lvl="1" indent="-514350">
              <a:lnSpc>
                <a:spcPct val="150000"/>
              </a:lnSpc>
            </a:pPr>
            <a:r>
              <a:rPr lang="en-US" sz="4000" b="1" dirty="0">
                <a:blipFill>
                  <a:blip r:embed="rId3"/>
                  <a:tile tx="0" ty="0" sx="100000" sy="100000" flip="none" algn="tl"/>
                </a:blipFill>
                <a:latin typeface="Bahnschrift" pitchFamily="34" charset="0"/>
                <a:ea typeface="Gadugi" pitchFamily="34" charset="0"/>
              </a:rPr>
              <a:t>	  </a:t>
            </a:r>
            <a:r>
              <a:rPr lang="en-US" sz="4000" b="1" dirty="0">
                <a:solidFill>
                  <a:srgbClr val="FFFF00"/>
                </a:solidFill>
                <a:latin typeface="Bahnschrift" pitchFamily="34" charset="0"/>
                <a:ea typeface="Gadugi" pitchFamily="34" charset="0"/>
              </a:rPr>
              <a:t>MAN OF THE MATCH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494201" y="482105"/>
            <a:ext cx="36977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blipFill>
                  <a:blip r:embed="rId2"/>
                  <a:tile tx="0" ty="0" sx="100000" sy="100000" flip="none" algn="tl"/>
                </a:blipFill>
                <a:latin typeface="Lato Black" pitchFamily="34" charset="0"/>
              </a:rPr>
              <a:t>SEC – 10, BHILAI</a:t>
            </a:r>
          </a:p>
        </p:txBody>
      </p:sp>
      <p:sp>
        <p:nvSpPr>
          <p:cNvPr id="9" name="Trapezoid 8"/>
          <p:cNvSpPr/>
          <p:nvPr/>
        </p:nvSpPr>
        <p:spPr>
          <a:xfrm flipV="1">
            <a:off x="-1166070" y="0"/>
            <a:ext cx="13815270" cy="1219200"/>
          </a:xfrm>
          <a:prstGeom prst="trapezoid">
            <a:avLst/>
          </a:prstGeom>
          <a:solidFill>
            <a:srgbClr val="007A00"/>
          </a:solidFill>
          <a:ln>
            <a:noFill/>
          </a:ln>
          <a:effectLst>
            <a:outerShdw blurRad="50800" dist="38100" dir="2700000" algn="tl" rotWithShape="0">
              <a:srgbClr val="4DA555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-411674" y="358280"/>
            <a:ext cx="108415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blipFill>
                  <a:blip r:embed="rId2"/>
                  <a:tile tx="0" ty="0" sx="100000" sy="100000" flip="none" algn="tl"/>
                </a:blipFill>
                <a:latin typeface="Lato Black" pitchFamily="34" charset="0"/>
              </a:rPr>
              <a:t>INTER-SCHOOL</a:t>
            </a:r>
            <a:r>
              <a:rPr lang="en-US" sz="3200" dirty="0">
                <a:blipFill>
                  <a:blip r:embed="rId2"/>
                  <a:tile tx="0" ty="0" sx="100000" sy="100000" flip="none" algn="tl"/>
                </a:blipFill>
                <a:latin typeface="Lato Black" pitchFamily="34" charset="0"/>
              </a:rPr>
              <a:t>  TOURNAMENT</a:t>
            </a:r>
          </a:p>
        </p:txBody>
      </p:sp>
      <p:cxnSp>
        <p:nvCxnSpPr>
          <p:cNvPr id="12" name="Straight Connector 11"/>
          <p:cNvCxnSpPr/>
          <p:nvPr/>
        </p:nvCxnSpPr>
        <p:spPr>
          <a:xfrm rot="10800000">
            <a:off x="-168129" y="1319431"/>
            <a:ext cx="2281809" cy="1588"/>
          </a:xfrm>
          <a:prstGeom prst="line">
            <a:avLst/>
          </a:prstGeom>
          <a:ln w="76200">
            <a:solidFill>
              <a:srgbClr val="007A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 rot="10800000" flipV="1">
            <a:off x="4576326" y="1317344"/>
            <a:ext cx="102021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blipFill>
                  <a:blip r:embed="rId2"/>
                  <a:tile tx="0" ty="0" sx="100000" sy="100000" flip="none" algn="tl"/>
                </a:blipFill>
                <a:latin typeface="Lato Black" pitchFamily="34" charset="0"/>
              </a:rPr>
              <a:t>AT  SHANKRA VIDYALAY</a:t>
            </a:r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xmlns="" id="{63CC7775-36D1-B390-779F-75B43633B708}"/>
              </a:ext>
            </a:extLst>
          </p:cNvPr>
          <p:cNvSpPr/>
          <p:nvPr/>
        </p:nvSpPr>
        <p:spPr>
          <a:xfrm rot="11730591">
            <a:off x="10169630" y="6680202"/>
            <a:ext cx="673100" cy="279400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xmlns="" id="{21208102-9A64-A35B-3577-F52D2FCBDB51}"/>
              </a:ext>
            </a:extLst>
          </p:cNvPr>
          <p:cNvSpPr/>
          <p:nvPr/>
        </p:nvSpPr>
        <p:spPr>
          <a:xfrm rot="850467">
            <a:off x="5991689" y="6572250"/>
            <a:ext cx="648560" cy="5715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xmlns="" id="{88FFF5F5-4510-347D-A3A9-A152BFF85EC7}"/>
              </a:ext>
            </a:extLst>
          </p:cNvPr>
          <p:cNvSpPr/>
          <p:nvPr/>
        </p:nvSpPr>
        <p:spPr>
          <a:xfrm rot="20531336">
            <a:off x="11463217" y="1867354"/>
            <a:ext cx="419100" cy="3556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xmlns="" id="{46B99200-ABCB-1D86-D8BC-F1F0D5A23F70}"/>
              </a:ext>
            </a:extLst>
          </p:cNvPr>
          <p:cNvSpPr/>
          <p:nvPr/>
        </p:nvSpPr>
        <p:spPr>
          <a:xfrm rot="13300991">
            <a:off x="2718452" y="6667181"/>
            <a:ext cx="542542" cy="279398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xmlns="" id="{8F40749B-10A0-5AC6-E7BA-5C6B76F72158}"/>
              </a:ext>
            </a:extLst>
          </p:cNvPr>
          <p:cNvSpPr/>
          <p:nvPr/>
        </p:nvSpPr>
        <p:spPr>
          <a:xfrm rot="13300991">
            <a:off x="-320023" y="4733606"/>
            <a:ext cx="542542" cy="279398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xmlns="" id="{E5A1C201-4BC0-7EDB-27B0-22E62AA0E4DA}"/>
              </a:ext>
            </a:extLst>
          </p:cNvPr>
          <p:cNvSpPr/>
          <p:nvPr/>
        </p:nvSpPr>
        <p:spPr>
          <a:xfrm rot="850467">
            <a:off x="-351962" y="3135854"/>
            <a:ext cx="648560" cy="5715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xmlns="" id="{BCF44D77-7A0A-0888-73B3-14C19D71C6B2}"/>
              </a:ext>
            </a:extLst>
          </p:cNvPr>
          <p:cNvSpPr/>
          <p:nvPr/>
        </p:nvSpPr>
        <p:spPr>
          <a:xfrm rot="21169544">
            <a:off x="-340899" y="1702284"/>
            <a:ext cx="711200" cy="5715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Isosceles Triangle 29">
            <a:extLst>
              <a:ext uri="{FF2B5EF4-FFF2-40B4-BE49-F238E27FC236}">
                <a16:creationId xmlns:a16="http://schemas.microsoft.com/office/drawing/2014/main" xmlns="" id="{F6180959-32E4-69D5-8809-754FA05F87E7}"/>
              </a:ext>
            </a:extLst>
          </p:cNvPr>
          <p:cNvSpPr/>
          <p:nvPr/>
        </p:nvSpPr>
        <p:spPr>
          <a:xfrm rot="11730591">
            <a:off x="11826980" y="3565527"/>
            <a:ext cx="673100" cy="279400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spd="med" advClick="0" advTm="8000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42783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rapezoid 3"/>
          <p:cNvSpPr/>
          <p:nvPr/>
        </p:nvSpPr>
        <p:spPr>
          <a:xfrm flipV="1">
            <a:off x="-1166070" y="-3"/>
            <a:ext cx="8328870" cy="922869"/>
          </a:xfrm>
          <a:prstGeom prst="trapezoid">
            <a:avLst/>
          </a:prstGeom>
          <a:solidFill>
            <a:srgbClr val="007A00"/>
          </a:solidFill>
          <a:ln>
            <a:noFill/>
          </a:ln>
          <a:effectLst>
            <a:outerShdw blurRad="50800" dist="38100" dir="2700000" algn="tl" rotWithShape="0">
              <a:srgbClr val="4DA555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-239166" y="186267"/>
            <a:ext cx="68770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blipFill>
                  <a:blip r:embed="rId2"/>
                  <a:tile tx="0" ty="0" sx="100000" sy="100000" flip="none" algn="tl"/>
                </a:blipFill>
                <a:latin typeface="Lato Black" pitchFamily="34" charset="0"/>
              </a:rPr>
              <a:t>CBSE  NATIONAL  TOURNAMENT</a:t>
            </a:r>
          </a:p>
        </p:txBody>
      </p:sp>
      <p:cxnSp>
        <p:nvCxnSpPr>
          <p:cNvPr id="7" name="Straight Connector 6"/>
          <p:cNvCxnSpPr/>
          <p:nvPr/>
        </p:nvCxnSpPr>
        <p:spPr>
          <a:xfrm rot="10800000">
            <a:off x="-575198" y="1008114"/>
            <a:ext cx="2281809" cy="1588"/>
          </a:xfrm>
          <a:prstGeom prst="line">
            <a:avLst/>
          </a:prstGeom>
          <a:ln w="76200">
            <a:solidFill>
              <a:srgbClr val="007A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815653357"/>
              </p:ext>
            </p:extLst>
          </p:nvPr>
        </p:nvGraphicFramePr>
        <p:xfrm>
          <a:off x="514658" y="1349128"/>
          <a:ext cx="11309683" cy="506369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96213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1139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51915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371699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474383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  NAME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rgbClr val="29292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CLASS</a:t>
                      </a:r>
                      <a:endParaRPr lang="en-US" sz="2400" dirty="0"/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rgbClr val="29292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    SPORT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rgbClr val="29292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ACHIEVMENT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rgbClr val="29292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719653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MUSKAN CHAUHAN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9D</a:t>
                      </a:r>
                      <a:endParaRPr lang="en-US" sz="2400" dirty="0"/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BOXING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1</a:t>
                      </a:r>
                      <a:r>
                        <a:rPr lang="en-US" sz="2400" b="1" baseline="30000" dirty="0">
                          <a:solidFill>
                            <a:schemeClr val="bg1"/>
                          </a:solidFill>
                        </a:rPr>
                        <a:t>st</a:t>
                      </a:r>
                      <a:r>
                        <a:rPr lang="en-US" sz="2400" b="1" baseline="0" dirty="0">
                          <a:solidFill>
                            <a:schemeClr val="bg1"/>
                          </a:solidFill>
                        </a:rPr>
                        <a:t> 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53890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SAHIL</a:t>
                      </a:r>
                      <a:r>
                        <a:rPr lang="en-US" sz="2400" b="1" baseline="0" dirty="0">
                          <a:solidFill>
                            <a:schemeClr val="bg1"/>
                          </a:solidFill>
                        </a:rPr>
                        <a:t> KUMAR BANDHE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10E</a:t>
                      </a:r>
                      <a:endParaRPr lang="en-US" sz="2400" b="1" dirty="0"/>
                    </a:p>
                    <a:p>
                      <a:endParaRPr lang="en-US" sz="2400" b="1" dirty="0"/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BOXING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PARTICIPATION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720625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SARVAGYA</a:t>
                      </a:r>
                      <a:r>
                        <a:rPr lang="en-US" sz="2400" b="1" baseline="0" dirty="0">
                          <a:solidFill>
                            <a:schemeClr val="bg1"/>
                          </a:solidFill>
                        </a:rPr>
                        <a:t> GUPTA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11C</a:t>
                      </a:r>
                      <a:endParaRPr lang="en-US" sz="2400" b="1" dirty="0"/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BOXING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PARTICIPATION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720625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MD. TETEKHAR AHMED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11B</a:t>
                      </a:r>
                      <a:endParaRPr lang="en-US" sz="2400" b="1" dirty="0"/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BOXING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PARTICIPATION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720625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KRISHNANDA</a:t>
                      </a:r>
                      <a:r>
                        <a:rPr lang="en-US" sz="2400" b="1" baseline="0" dirty="0">
                          <a:solidFill>
                            <a:schemeClr val="bg1"/>
                          </a:solidFill>
                        </a:rPr>
                        <a:t> CHAWDA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11B</a:t>
                      </a:r>
                      <a:endParaRPr lang="en-US" sz="2400" b="1" dirty="0"/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JUDO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PARTICIPATION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853890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AYAAN AHMED KHAN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10D</a:t>
                      </a:r>
                      <a:endParaRPr lang="en-US" sz="2400" b="1" dirty="0"/>
                    </a:p>
                    <a:p>
                      <a:endParaRPr lang="en-US" sz="2400" b="1" dirty="0"/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JUDO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PARTICIPATION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sp>
        <p:nvSpPr>
          <p:cNvPr id="12" name="Isosceles Triangle 11">
            <a:extLst>
              <a:ext uri="{FF2B5EF4-FFF2-40B4-BE49-F238E27FC236}">
                <a16:creationId xmlns:a16="http://schemas.microsoft.com/office/drawing/2014/main" xmlns="" id="{59F05EB4-E6E5-1CA4-EFF5-AF1AB0A1C682}"/>
              </a:ext>
            </a:extLst>
          </p:cNvPr>
          <p:cNvSpPr/>
          <p:nvPr/>
        </p:nvSpPr>
        <p:spPr>
          <a:xfrm rot="11730591">
            <a:off x="10169630" y="6680202"/>
            <a:ext cx="673100" cy="279400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Hexagon 13">
            <a:extLst>
              <a:ext uri="{FF2B5EF4-FFF2-40B4-BE49-F238E27FC236}">
                <a16:creationId xmlns:a16="http://schemas.microsoft.com/office/drawing/2014/main" xmlns="" id="{B5D8C1B7-B63B-EC8B-230B-F752B758B823}"/>
              </a:ext>
            </a:extLst>
          </p:cNvPr>
          <p:cNvSpPr/>
          <p:nvPr/>
        </p:nvSpPr>
        <p:spPr>
          <a:xfrm rot="850467">
            <a:off x="5991689" y="6572250"/>
            <a:ext cx="648560" cy="5715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xmlns="" id="{72B8A44F-70B9-A0BB-A383-80AE2732EE10}"/>
              </a:ext>
            </a:extLst>
          </p:cNvPr>
          <p:cNvSpPr/>
          <p:nvPr/>
        </p:nvSpPr>
        <p:spPr>
          <a:xfrm rot="20531336">
            <a:off x="11463217" y="1867354"/>
            <a:ext cx="419100" cy="3556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xmlns="" id="{9F7E07D9-85C3-DCB9-00E5-574B959293D3}"/>
              </a:ext>
            </a:extLst>
          </p:cNvPr>
          <p:cNvSpPr/>
          <p:nvPr/>
        </p:nvSpPr>
        <p:spPr>
          <a:xfrm rot="13300991">
            <a:off x="2718452" y="6667181"/>
            <a:ext cx="542542" cy="279398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xmlns="" id="{03C5ECB2-5F7A-5109-74DE-0AAD90E34A67}"/>
              </a:ext>
            </a:extLst>
          </p:cNvPr>
          <p:cNvSpPr/>
          <p:nvPr/>
        </p:nvSpPr>
        <p:spPr>
          <a:xfrm rot="13300991">
            <a:off x="-320023" y="4733606"/>
            <a:ext cx="542542" cy="279398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Hexagon 21">
            <a:extLst>
              <a:ext uri="{FF2B5EF4-FFF2-40B4-BE49-F238E27FC236}">
                <a16:creationId xmlns:a16="http://schemas.microsoft.com/office/drawing/2014/main" xmlns="" id="{5A349555-D5F8-C2A4-5148-338A448281F5}"/>
              </a:ext>
            </a:extLst>
          </p:cNvPr>
          <p:cNvSpPr/>
          <p:nvPr/>
        </p:nvSpPr>
        <p:spPr>
          <a:xfrm rot="850467">
            <a:off x="-351962" y="3135854"/>
            <a:ext cx="648560" cy="5715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xmlns="" id="{40BE58E6-D640-1E6A-BB0E-BE0EB0549B32}"/>
              </a:ext>
            </a:extLst>
          </p:cNvPr>
          <p:cNvSpPr/>
          <p:nvPr/>
        </p:nvSpPr>
        <p:spPr>
          <a:xfrm rot="21169544">
            <a:off x="-340899" y="1702284"/>
            <a:ext cx="711200" cy="5715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Isosceles Triangle 25">
            <a:extLst>
              <a:ext uri="{FF2B5EF4-FFF2-40B4-BE49-F238E27FC236}">
                <a16:creationId xmlns:a16="http://schemas.microsoft.com/office/drawing/2014/main" xmlns="" id="{5663278B-33AE-BBB4-D423-C5207A9D1A88}"/>
              </a:ext>
            </a:extLst>
          </p:cNvPr>
          <p:cNvSpPr/>
          <p:nvPr/>
        </p:nvSpPr>
        <p:spPr>
          <a:xfrm rot="11730591">
            <a:off x="11826980" y="3565527"/>
            <a:ext cx="673100" cy="279400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spd="med" advClick="0"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1782</TotalTime>
  <Words>1473</Words>
  <Application>Microsoft Office PowerPoint</Application>
  <PresentationFormat>Custom</PresentationFormat>
  <Paragraphs>765</Paragraphs>
  <Slides>55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56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Sys3</dc:creator>
  <cp:lastModifiedBy>Jer Singh</cp:lastModifiedBy>
  <cp:revision>205</cp:revision>
  <dcterms:created xsi:type="dcterms:W3CDTF">2018-12-04T03:48:57Z</dcterms:created>
  <dcterms:modified xsi:type="dcterms:W3CDTF">2024-12-14T00:05:57Z</dcterms:modified>
</cp:coreProperties>
</file>